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6" r:id="rId4"/>
    <p:sldId id="267" r:id="rId5"/>
    <p:sldId id="269" r:id="rId6"/>
    <p:sldId id="270" r:id="rId7"/>
    <p:sldId id="260" r:id="rId8"/>
    <p:sldId id="264" r:id="rId9"/>
    <p:sldId id="271" r:id="rId10"/>
    <p:sldId id="273" r:id="rId11"/>
    <p:sldId id="261" r:id="rId12"/>
    <p:sldId id="265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ED5"/>
    <a:srgbClr val="A3C4FF"/>
    <a:srgbClr val="D9D9D9"/>
    <a:srgbClr val="651D4D"/>
    <a:srgbClr val="4B1539"/>
    <a:srgbClr val="451336"/>
    <a:srgbClr val="001334"/>
    <a:srgbClr val="000000"/>
    <a:srgbClr val="3B81FF"/>
    <a:srgbClr val="65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 autoAdjust="0"/>
    <p:restoredTop sz="94593"/>
  </p:normalViewPr>
  <p:slideViewPr>
    <p:cSldViewPr snapToGrid="0">
      <p:cViewPr>
        <p:scale>
          <a:sx n="120" d="100"/>
          <a:sy n="120" d="100"/>
        </p:scale>
        <p:origin x="93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4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24575,'0'5'0,"5"1"0,1 5 0,4 0 0,1 3 0,4-1 0,-2-2-8191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6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222 168 24575,'-13'0'0,"0"0"0,1 1 0,-1 1 0,0 0 0,1 1 0,-1 0 0,1 1 0,0 0 0,0 1 0,-13 7 0,20-9 0,0 1 0,0-1 0,0 1 0,0 0 0,1 1 0,0-1 0,-1 1 0,2 0 0,-1-1 0,0 2 0,1-1 0,0 0 0,1 1 0,-1 0 0,1-1 0,0 1 0,0 0 0,1 0 0,-1 0 0,1 0 0,1 0 0,-1 1 0,1 6 0,0-12 0,0 1 0,-1-1 0,1 1 0,0-1 0,0 1 0,0-1 0,1 1 0,-1-1 0,0 1 0,0-1 0,1 1 0,-1-1 0,1 1 0,-1-1 0,1 1 0,0-1 0,0 0 0,-1 1 0,1-1 0,0 0 0,0 0 0,0 0 0,0 1 0,1-1 0,-1 0 0,0 0 0,0-1 0,1 1 0,-1 0 0,0 0 0,1-1 0,-1 1 0,1-1 0,-1 1 0,1-1 0,-1 1 0,1-1 0,-1 0 0,1 0 0,-1 0 0,1 0 0,-1 0 0,1 0 0,-1 0 0,3-1 0,0 0 0,0 0 0,0-1 0,0 1 0,0-1 0,0 0 0,-1 0 0,1 0 0,-1 0 0,0-1 0,1 0 0,-1 1 0,0-1 0,0 0 0,-1-1 0,1 1 0,2-5 0,12-33 0,-14 33 0,0 0 0,0 0 0,1 0 0,0 1 0,0-1 0,1 1 0,5-7 0,17 46 0,-26-31 0,0 0 0,1 0 0,-1 0 0,0 0 0,0 0 0,1-1 0,-1 1 0,0 0 0,1-1 0,-1 1 0,1-1 0,-1 1 0,1-1 0,-1 0 0,1 0 0,-1 0 0,0 0 0,1 0 0,-1 0 0,1 0 0,-1 0 0,1 0 0,-1-1 0,1 1 0,-1-1 0,1 1 0,-1-1 0,0 1 0,1-1 0,-1 0 0,2-1 0,-1 0 0,0 0 0,0 0 0,0 0 0,-1 0 0,1-1 0,-1 1 0,0 0 0,0-1 0,0 1 0,0-1 0,0 1 0,0-1 0,0 1 0,-1-1 0,0 0 0,1 1 0,-1-5 0,0 7 0,0 0 0,0 0 0,0 0 0,0-1 0,1 1 0,-1 0 0,0 0 0,0-1 0,0 1 0,0 0 0,0 0 0,0-1 0,0 1 0,0 0 0,0 0 0,0-1 0,0 1 0,0 0 0,0 0 0,0-1 0,0 1 0,-1 0 0,1 0 0,0-1 0,0 1 0,0 0 0,0 0 0,0-1 0,0 1 0,-1 0 0,1 0 0,0 0 0,0 0 0,0-1 0,-1 1 0,1 0 0,0 0 0,0 0 0,0 0 0,-1 0 0,1 0 0,0-1 0,0 1 0,-1 0 0,1 0 0,0 0 0,0 0 0,-1 0 0,1 0 0,0 0 0,0 0 0,-1 0 0,1 0 0,-15 14 0,-8 25 0,18-23 0,-4 3 0,-19-14 0,6 0 0,0-3 0,21-3 0,0 0 0,0 0 0,0 0 0,0 0 0,0 0 0,1 0 0,-1 0 0,0 0 0,1 0 0,-1 0 0,1 0 0,-1 0 0,1-1 0,-1 1 0,1 0 0,0 0 0,0-1 0,0 1 0,0 0 0,0 0 0,0-3 0,-1-21 0,0-1 0,2 0 0,2 0 0,0 0 0,1 1 0,2 0 0,0 0 0,14-33 0,-12 45 0,-6 21 0,-6 23 0,-23 67-1365,19-74-5461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6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 24575,'-2'42'0,"1"-30"0,0 1 0,0-1 0,2 1 0,-1-1 0,2 0 0,5 24 0,-7-35 0,0 0 0,1-1 0,-1 1 0,1-1 0,-1 1 0,1-1 0,-1 1 0,1-1 0,-1 1 0,1-1 0,-1 0 0,1 1 0,0-1 0,-1 0 0,1 1 0,0-1 0,-1 0 0,1 0 0,0 0 0,-1 0 0,1 1 0,0-1 0,0 0 0,-1 0 0,1 0 0,0 0 0,-1-1 0,1 1 0,0 0 0,-1 0 0,1 0 0,0-1 0,-1 1 0,1 0 0,0 0 0,-1-1 0,1 1 0,0-1 0,-1 1 0,1-1 0,-1 1 0,1-1 0,-1 1 0,1-1 0,-1 1 0,0-1 0,1 0 0,26-27 0,-14 12-273,-1 0 0,-1-1 0,0-1 0,8-20 0,-11 18-6553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1 24575,'0'4'0,"0"7"0,-5 1 0,-1 3 0,0 4 0,-3-1 0,-1 1 0,2 2 0,-2-3 0,-1-9 0,-1-6 0,0-8 0,2-4-8191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24575,'0'4'0</inkml:trace>
  <inkml:trace contextRef="#ctx0" brushRef="#br0" timeOffset="1">1 1 24575,'0'4'0,"0"7"0,0 6 0,0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3:06.8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384 2 24575,'-99'-2'0,"-107"5"0,196-2 0,0 1 0,-1 0 0,1 0 0,0 1 0,-17 7 0,72-3 0,97-9 0,110 4 0,-178 12 0,-54-10 0,1 0 0,30 2 0,330-5 0,-182-3 0,-178 4 0,0 0 0,36 8 0,-34-5 0,0-1 0,25 1 0,277-4 0,-152-2 0,-153 2 0,0 1 0,38 9 0,-36-6 0,0-1 0,28 1 0,404-4 0,-217-2 0,-218 0-129,0-1 0,0-1 0,20-5 0,-25 5-720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3:10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 24575,'5'-5'0,"6"-1"0,6 0 0,4 1 0,4 2 0,2 1 0,-8 1 0,-12 0 0,-12 1 0,-5 5 0,-5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4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24575,'0'5'0,"5"1"0,1 5 0,4 0 0,1 3 0,4-1 0,-2-2-8191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4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24575,'0'5'0,"5"1"0,1 5 0,4 0 0,1 3 0,4-1 0,-2-2-8191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6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222 168 24575,'-13'0'0,"0"0"0,1 1 0,-1 1 0,0 0 0,1 1 0,-1 0 0,1 1 0,0 0 0,0 1 0,-13 7 0,20-9 0,0 1 0,0-1 0,0 1 0,0 0 0,1 1 0,0-1 0,-1 1 0,2 0 0,-1-1 0,0 2 0,1-1 0,0 0 0,1 1 0,-1 0 0,1-1 0,0 1 0,0 0 0,1 0 0,-1 0 0,1 0 0,1 0 0,-1 1 0,1 6 0,0-12 0,0 1 0,-1-1 0,1 1 0,0-1 0,0 1 0,0-1 0,1 1 0,-1-1 0,0 1 0,0-1 0,1 1 0,-1-1 0,1 1 0,-1-1 0,1 1 0,0-1 0,0 0 0,-1 1 0,1-1 0,0 0 0,0 0 0,0 0 0,0 1 0,1-1 0,-1 0 0,0 0 0,0-1 0,1 1 0,-1 0 0,0 0 0,1-1 0,-1 1 0,1-1 0,-1 1 0,1-1 0,-1 1 0,1-1 0,-1 0 0,1 0 0,-1 0 0,1 0 0,-1 0 0,1 0 0,-1 0 0,3-1 0,0 0 0,0 0 0,0-1 0,0 1 0,0-1 0,0 0 0,-1 0 0,1 0 0,-1 0 0,0-1 0,1 0 0,-1 1 0,0-1 0,0 0 0,-1-1 0,1 1 0,2-5 0,12-33 0,-14 33 0,0 0 0,0 0 0,1 0 0,0 1 0,0-1 0,1 1 0,5-7 0,17 46 0,-26-31 0,0 0 0,1 0 0,-1 0 0,0 0 0,0 0 0,1-1 0,-1 1 0,0 0 0,1-1 0,-1 1 0,1-1 0,-1 1 0,1-1 0,-1 0 0,1 0 0,-1 0 0,0 0 0,1 0 0,-1 0 0,1 0 0,-1 0 0,1 0 0,-1-1 0,1 1 0,-1-1 0,1 1 0,-1-1 0,0 1 0,1-1 0,-1 0 0,2-1 0,-1 0 0,0 0 0,0 0 0,0 0 0,-1 0 0,1-1 0,-1 1 0,0 0 0,0-1 0,0 1 0,0-1 0,0 1 0,0-1 0,0 1 0,-1-1 0,0 0 0,1 1 0,-1-5 0,0 7 0,0 0 0,0 0 0,0 0 0,0-1 0,1 1 0,-1 0 0,0 0 0,0-1 0,0 1 0,0 0 0,0 0 0,0-1 0,0 1 0,0 0 0,0 0 0,0-1 0,0 1 0,0 0 0,0 0 0,0-1 0,0 1 0,-1 0 0,1 0 0,0-1 0,0 1 0,0 0 0,0 0 0,0-1 0,0 1 0,-1 0 0,1 0 0,0 0 0,0 0 0,0-1 0,-1 1 0,1 0 0,0 0 0,0 0 0,0 0 0,-1 0 0,1 0 0,0-1 0,0 1 0,-1 0 0,1 0 0,0 0 0,0 0 0,-1 0 0,1 0 0,0 0 0,0 0 0,-1 0 0,1 0 0,-15 14 0,-8 25 0,18-23 0,-4 3 0,-19-14 0,6 0 0,0-3 0,21-3 0,0 0 0,0 0 0,0 0 0,0 0 0,0 0 0,1 0 0,-1 0 0,0 0 0,1 0 0,-1 0 0,1 0 0,-1 0 0,1-1 0,-1 1 0,1 0 0,0 0 0,0-1 0,0 1 0,0 0 0,0 0 0,0-3 0,-1-21 0,0-1 0,2 0 0,2 0 0,0 0 0,1 1 0,2 0 0,0 0 0,14-33 0,-12 45 0,-6 21 0,-6 23 0,-23 67-1365,19-74-5461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6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 24575,'-2'42'0,"1"-30"0,0 1 0,0-1 0,2 1 0,-1-1 0,2 0 0,5 24 0,-7-35 0,0 0 0,1-1 0,-1 1 0,1-1 0,-1 1 0,1-1 0,-1 1 0,1-1 0,-1 1 0,1-1 0,-1 0 0,1 1 0,0-1 0,-1 0 0,1 1 0,0-1 0,-1 0 0,1 0 0,0 0 0,-1 0 0,1 1 0,0-1 0,0 0 0,-1 0 0,1 0 0,0 0 0,-1-1 0,1 1 0,0 0 0,-1 0 0,1 0 0,0-1 0,-1 1 0,1 0 0,0 0 0,-1-1 0,1 1 0,0-1 0,-1 1 0,1-1 0,-1 1 0,1-1 0,-1 1 0,1-1 0,-1 1 0,0-1 0,1 0 0,26-27 0,-14 12-273,-1 0 0,-1-1 0,0-1 0,8-20 0,-11 18-6553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1 24575,'0'4'0,"0"7"0,-5 1 0,-1 3 0,0 4 0,-3-1 0,-1 1 0,2 2 0,-2-3 0,-1-9 0,-1-6 0,0-8 0,2-4-8191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24575,'0'4'0</inkml:trace>
  <inkml:trace contextRef="#ctx0" brushRef="#br0" timeOffset="1">1 1 24575,'0'4'0,"0"7"0,0 6 0,0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3:06.8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384 2 24575,'-99'-2'0,"-107"5"0,196-2 0,0 1 0,-1 0 0,1 0 0,0 1 0,-17 7 0,72-3 0,97-9 0,110 4 0,-178 12 0,-54-10 0,1 0 0,30 2 0,330-5 0,-182-3 0,-178 4 0,0 0 0,36 8 0,-34-5 0,0-1 0,25 1 0,277-4 0,-152-2 0,-153 2 0,0 1 0,38 9 0,-36-6 0,0-1 0,28 1 0,404-4 0,-217-2 0,-218 0-129,0-1 0,0-1 0,20-5 0,-25 5-720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3:10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 24575,'5'-5'0,"6"-1"0,6 0 0,4 1 0,4 2 0,2 1 0,-8 1 0,-12 0 0,-12 1 0,-5 5 0,-5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4.8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24575,'0'5'0,"5"1"0,1 5 0,4 0 0,1 3 0,4-1 0,-2-2-8191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6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222 168 24575,'-13'0'0,"0"0"0,1 1 0,-1 1 0,0 0 0,1 1 0,-1 0 0,1 1 0,0 0 0,0 1 0,-13 7 0,20-9 0,0 1 0,0-1 0,0 1 0,0 0 0,1 1 0,0-1 0,-1 1 0,2 0 0,-1-1 0,0 2 0,1-1 0,0 0 0,1 1 0,-1 0 0,1-1 0,0 1 0,0 0 0,1 0 0,-1 0 0,1 0 0,1 0 0,-1 1 0,1 6 0,0-12 0,0 1 0,-1-1 0,1 1 0,0-1 0,0 1 0,0-1 0,1 1 0,-1-1 0,0 1 0,0-1 0,1 1 0,-1-1 0,1 1 0,-1-1 0,1 1 0,0-1 0,0 0 0,-1 1 0,1-1 0,0 0 0,0 0 0,0 0 0,0 1 0,1-1 0,-1 0 0,0 0 0,0-1 0,1 1 0,-1 0 0,0 0 0,1-1 0,-1 1 0,1-1 0,-1 1 0,1-1 0,-1 1 0,1-1 0,-1 0 0,1 0 0,-1 0 0,1 0 0,-1 0 0,1 0 0,-1 0 0,3-1 0,0 0 0,0 0 0,0-1 0,0 1 0,0-1 0,0 0 0,-1 0 0,1 0 0,-1 0 0,0-1 0,1 0 0,-1 1 0,0-1 0,0 0 0,-1-1 0,1 1 0,2-5 0,12-33 0,-14 33 0,0 0 0,0 0 0,1 0 0,0 1 0,0-1 0,1 1 0,5-7 0,17 46 0,-26-31 0,0 0 0,1 0 0,-1 0 0,0 0 0,0 0 0,1-1 0,-1 1 0,0 0 0,1-1 0,-1 1 0,1-1 0,-1 1 0,1-1 0,-1 0 0,1 0 0,-1 0 0,0 0 0,1 0 0,-1 0 0,1 0 0,-1 0 0,1 0 0,-1-1 0,1 1 0,-1-1 0,1 1 0,-1-1 0,0 1 0,1-1 0,-1 0 0,2-1 0,-1 0 0,0 0 0,0 0 0,0 0 0,-1 0 0,1-1 0,-1 1 0,0 0 0,0-1 0,0 1 0,0-1 0,0 1 0,0-1 0,0 1 0,-1-1 0,0 0 0,1 1 0,-1-5 0,0 7 0,0 0 0,0 0 0,0 0 0,0-1 0,1 1 0,-1 0 0,0 0 0,0-1 0,0 1 0,0 0 0,0 0 0,0-1 0,0 1 0,0 0 0,0 0 0,0-1 0,0 1 0,0 0 0,0 0 0,0-1 0,0 1 0,-1 0 0,1 0 0,0-1 0,0 1 0,0 0 0,0 0 0,0-1 0,0 1 0,-1 0 0,1 0 0,0 0 0,0 0 0,0-1 0,-1 1 0,1 0 0,0 0 0,0 0 0,0 0 0,-1 0 0,1 0 0,0-1 0,0 1 0,-1 0 0,1 0 0,0 0 0,0 0 0,-1 0 0,1 0 0,0 0 0,0 0 0,-1 0 0,1 0 0,-15 14 0,-8 25 0,18-23 0,-4 3 0,-19-14 0,6 0 0,0-3 0,21-3 0,0 0 0,0 0 0,0 0 0,0 0 0,0 0 0,1 0 0,-1 0 0,0 0 0,1 0 0,-1 0 0,1 0 0,-1 0 0,1-1 0,-1 1 0,1 0 0,0 0 0,0-1 0,0 1 0,0 0 0,0 0 0,0-3 0,-1-21 0,0-1 0,2 0 0,2 0 0,0 0 0,1 1 0,2 0 0,0 0 0,14-33 0,-12 45 0,-6 21 0,-6 23 0,-23 67-1365,19-74-5461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6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222 168 24575,'-13'0'0,"0"0"0,1 1 0,-1 1 0,0 0 0,1 1 0,-1 0 0,1 1 0,0 0 0,0 1 0,-13 7 0,20-9 0,0 1 0,0-1 0,0 1 0,0 0 0,1 1 0,0-1 0,-1 1 0,2 0 0,-1-1 0,0 2 0,1-1 0,0 0 0,1 1 0,-1 0 0,1-1 0,0 1 0,0 0 0,1 0 0,-1 0 0,1 0 0,1 0 0,-1 1 0,1 6 0,0-12 0,0 1 0,-1-1 0,1 1 0,0-1 0,0 1 0,0-1 0,1 1 0,-1-1 0,0 1 0,0-1 0,1 1 0,-1-1 0,1 1 0,-1-1 0,1 1 0,0-1 0,0 0 0,-1 1 0,1-1 0,0 0 0,0 0 0,0 0 0,0 1 0,1-1 0,-1 0 0,0 0 0,0-1 0,1 1 0,-1 0 0,0 0 0,1-1 0,-1 1 0,1-1 0,-1 1 0,1-1 0,-1 1 0,1-1 0,-1 0 0,1 0 0,-1 0 0,1 0 0,-1 0 0,1 0 0,-1 0 0,3-1 0,0 0 0,0 0 0,0-1 0,0 1 0,0-1 0,0 0 0,-1 0 0,1 0 0,-1 0 0,0-1 0,1 0 0,-1 1 0,0-1 0,0 0 0,-1-1 0,1 1 0,2-5 0,12-33 0,-14 33 0,0 0 0,0 0 0,1 0 0,0 1 0,0-1 0,1 1 0,5-7 0,17 46 0,-26-31 0,0 0 0,1 0 0,-1 0 0,0 0 0,0 0 0,1-1 0,-1 1 0,0 0 0,1-1 0,-1 1 0,1-1 0,-1 1 0,1-1 0,-1 0 0,1 0 0,-1 0 0,0 0 0,1 0 0,-1 0 0,1 0 0,-1 0 0,1 0 0,-1-1 0,1 1 0,-1-1 0,1 1 0,-1-1 0,0 1 0,1-1 0,-1 0 0,2-1 0,-1 0 0,0 0 0,0 0 0,0 0 0,-1 0 0,1-1 0,-1 1 0,0 0 0,0-1 0,0 1 0,0-1 0,0 1 0,0-1 0,0 1 0,-1-1 0,0 0 0,1 1 0,-1-5 0,0 7 0,0 0 0,0 0 0,0 0 0,0-1 0,1 1 0,-1 0 0,0 0 0,0-1 0,0 1 0,0 0 0,0 0 0,0-1 0,0 1 0,0 0 0,0 0 0,0-1 0,0 1 0,0 0 0,0 0 0,0-1 0,0 1 0,-1 0 0,1 0 0,0-1 0,0 1 0,0 0 0,0 0 0,0-1 0,0 1 0,-1 0 0,1 0 0,0 0 0,0 0 0,0-1 0,-1 1 0,1 0 0,0 0 0,0 0 0,0 0 0,-1 0 0,1 0 0,0-1 0,0 1 0,-1 0 0,1 0 0,0 0 0,0 0 0,-1 0 0,1 0 0,0 0 0,0 0 0,-1 0 0,1 0 0,-15 14 0,-8 25 0,18-23 0,-4 3 0,-19-14 0,6 0 0,0-3 0,21-3 0,0 0 0,0 0 0,0 0 0,0 0 0,0 0 0,1 0 0,-1 0 0,0 0 0,1 0 0,-1 0 0,1 0 0,-1 0 0,1-1 0,-1 1 0,1 0 0,0 0 0,0-1 0,0 1 0,0 0 0,0 0 0,0-3 0,-1-21 0,0-1 0,2 0 0,2 0 0,0 0 0,1 1 0,2 0 0,0 0 0,14-33 0,-12 45 0,-6 21 0,-6 23 0,-23 67-1365,19-74-5461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6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 24575,'-2'42'0,"1"-30"0,0 1 0,0-1 0,2 1 0,-1-1 0,2 0 0,5 24 0,-7-35 0,0 0 0,1-1 0,-1 1 0,1-1 0,-1 1 0,1-1 0,-1 1 0,1-1 0,-1 1 0,1-1 0,-1 0 0,1 1 0,0-1 0,-1 0 0,1 1 0,0-1 0,-1 0 0,1 0 0,0 0 0,-1 0 0,1 1 0,0-1 0,0 0 0,-1 0 0,1 0 0,0 0 0,-1-1 0,1 1 0,0 0 0,-1 0 0,1 0 0,0-1 0,-1 1 0,1 0 0,0 0 0,-1-1 0,1 1 0,0-1 0,-1 1 0,1-1 0,-1 1 0,1-1 0,-1 1 0,1-1 0,-1 1 0,0-1 0,1 0 0,26-27 0,-14 12-273,-1 0 0,-1-1 0,0-1 0,8-20 0,-11 18-6553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1 24575,'0'4'0,"0"7"0,-5 1 0,-1 3 0,0 4 0,-3-1 0,-1 1 0,2 2 0,-2-3 0,-1-9 0,-1-6 0,0-8 0,2-4-8191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24575,'0'4'0</inkml:trace>
  <inkml:trace contextRef="#ctx0" brushRef="#br0" timeOffset="1">1 1 24575,'0'4'0,"0"7"0,0 6 0,0 0-8191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3:06.8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384 2 24575,'-99'-2'0,"-107"5"0,196-2 0,0 1 0,-1 0 0,1 0 0,0 1 0,-17 7 0,72-3 0,97-9 0,110 4 0,-178 12 0,-54-10 0,1 0 0,30 2 0,330-5 0,-182-3 0,-178 4 0,0 0 0,36 8 0,-34-5 0,0-1 0,25 1 0,277-4 0,-152-2 0,-153 2 0,0 1 0,38 9 0,-36-6 0,0-1 0,28 1 0,404-4 0,-217-2 0,-218 0-129,0-1 0,0-1 0,20-5 0,-25 5-720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3:10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 24575,'5'-5'0,"6"-1"0,6 0 0,4 1 0,4 2 0,2 1 0,-8 1 0,-12 0 0,-12 1 0,-5 5 0,-5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27.4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847 37 24575,'-72'0'0,"23"0"0,-8 0 0,15 0 0,23 0 0,-16 0 0,21 0 0,0 0 0,-4 4 0,9-3 0,-4 3 0,5-4 0,-1 4 0,-2-3 0,2 2 0,-3 1 0,4-3 0,0 2 0,-4-3 0,3 4 0,-2-3 0,3 2 0,0-3 0,-3 0 0,2 0 0,-3 0 0,5 3 0,-1-2 0,-3 2 0,2-3 0,-2 0 0,3 4 0,0-3 0,-4 2 0,4-3 0,-4 0 0,4 0 0,0 0 0,-3 0 0,2 0 0,-3 0 0,4 0 0,0 0 0,-3 0 0,3 0 0,-4 0 0,1 0 0,3 0 0,-3 0 0,0 0 0,2 0 0,-1 0 0,-1 0 0,3 0 0,-3 0 0,1 0 0,2 0 0,-2 0 0,0 0 0,5-9 0,-1 3 0,6-8 0,0 4 0,-3 5 0,-1-7 0,-4 7 0,4-5 0,-2 3 0,-1 3 0,29 1 0,-18 3 0,26 0 0,-23 0 0,1 0 0,2 0 0,-2 0 0,2 0 0,1 0 0,-3 0 0,2 0 0,2 0 0,-4 0 0,4 0 0,-4 0 0,3 0 0,-2 0 0,2 0 0,-3 0 0,0 0 0,3 0 0,-2 0 0,2 0 0,-3 0 0,3 0 0,-2 0 0,2 0 0,-3 0 0,3 0 0,-2 0 0,2 0 0,-3 0 0,4 0 0,-4 0 0,4 0 0,-5 0 0,5 0 0,-4 0 0,4 4 0,-4-3 0,-1 2 0,5-3 0,-4 0 0,3 0 0,-3 0 0,0 4 0,3-3 0,-2 2 0,2-3 0,-1 0 0,-2 0 0,3 0 0,-1 0 0,-2 0 0,3 0 0,0 3 0,-3-2 0,3 2 0,-3-3 0,0 0 0,4 0 0,-3 0 0,2 4 0,-3-3 0,0 2 0,4-3 0,-4 0 0,9 5 0,-8-4 0,4 3 0,0-4 0,1 4 0,0-3 0,4 3 0,-9-4 0,9 0 0,-9 4 0,9-3 0,-9 2 0,9-3 0,-4 0 0,0 0 0,-1 0 0,0 0 0,-4 0 0,4 0 0,-5 4 0,0-3 0,4 2 0,-3-3 0,2 0 0,2 0 0,-4 0 0,4 0 0,-5 0 0,0 0 0,4 0 0,-3 0 0,2 0 0,-3 0 0,0 0 0,4 0 0,-4 0 0,4 0 0,-4 0 0,0 0 0,3 4 0,-2-3 0,3 2 0,-4-3 0,0 0 0,3 4 0,-2-3 0,3 2 0,-4-3 0,0 0 0,3 4 0,-2-3 0,3 2 0,-4-3 0,-1 3 0,5-2 0,-4 2 0,3 1 0,-3-3 0,0 2 0,3-3 0,-2 4 0,2-4 0,-3 4 0,0-4 0,4 3 0,-4-2 0,4 3 0,-4-4 0,0 0 0,3 3 0,-2-2 0,3 3 0,-4-4 0,5 0 0,-4 0 0,4 3 0,-5-2 0,5 2 0,-4-3 0,4 0 0,0 0 0,-4 4 0,4-3 0,-5 2 0,0-3 0,8 0 0,-6 0 0,7 0 0,-9 0 0,0 0 0,3 0 0,-2 0 0,3 0 0,-4 0 0,0 4 0,3-3 0,-2 2 0,3-3 0,-4 0 0,0 0 0,3 0 0,-2 0 0,7 0 0,-6 0 0,3 0 0,-5 0 0,0 0 0,3 0 0,-2 4 0,2-3 0,-3 2 0,0-3 0,4 0 0,-3 0 0,2 0 0,-3 0 0,0 0 0,4 0 0,-3 0 0,2 0 0,-3 0 0,0 0 0,4 0 0,-3 0 0,2 0 0,-3 0 0,0 0 0,4 0 0,-4 0 0,4 0 0,-5 0 0,1 0 0,3 0 0,-2 0 0,2 0 0,-3 0 0,4 0 0,-4 0 0,3 0 0,-3 0 0,4 0 0,-4 0 0,4 0 0,-4 0 0,0 0 0,3 0 0,-2 0 0,2 0 0,-3 0 0,3 0 0,-2 0 0,2 0 0,-3 0 0,3 0 0,-2 0 0,2 0 0,-3 0 0,0 0 0,3 0 0,-2 0 0,3 0 0,-4 0 0,3 0 0,-2 0 0,2 4 0,-4-4 0,1 4 0,3-4 0,-2 0 0,2 0 0,-3 0 0,3 0 0,-3 0 0,3 0 0,0 0 0,-3 0 0,3 0 0,0 0 0,-2 0 0,1 0 0,1 0 0,-3 0 0,3 0 0,0 0 0,-2 0 0,2 0 0,-3 0 0,2 0 0,-1 0 0,2 0 0,-1 0 0,-1 0 0,2 0 0,-1 0 0,-2 0 0,3 0 0,-1 0 0,-3 0 0,4 0 0,-1 0 0,-2 0 0,2 0 0,1 0 0,-3 0 0,3 0 0,-1 0 0,-2 0 0,3 0 0,-1 0 0,-2 0 0,2 0 0,1 0 0,-4 0 0,4 0 0,-1 0 0,-2 0 0,2 0 0,0 0 0,-2 0 0,4 0 0,-4 0 0,2 0 0,0-3 0,-2-1 0,2 0 0,-6-5 0,-1 1 0,-3-2 0,3 0 0,1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30.8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6.7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1 24575,'-2'42'0,"1"-30"0,0 1 0,0-1 0,2 1 0,-1-1 0,2 0 0,5 24 0,-7-35 0,0 0 0,1-1 0,-1 1 0,1-1 0,-1 1 0,1-1 0,-1 1 0,1-1 0,-1 1 0,1-1 0,-1 0 0,1 1 0,0-1 0,-1 0 0,1 1 0,0-1 0,-1 0 0,1 0 0,0 0 0,-1 0 0,1 1 0,0-1 0,0 0 0,-1 0 0,1 0 0,0 0 0,-1-1 0,1 1 0,0 0 0,-1 0 0,1 0 0,0-1 0,-1 1 0,1 0 0,0 0 0,-1-1 0,1 1 0,0-1 0,-1 1 0,1-1 0,-1 1 0,1-1 0,-1 1 0,1-1 0,-1 1 0,0-1 0,1 0 0,26-27 0,-14 12-273,-1 0 0,-1-1 0,0-1 0,8-20 0,-11 18-6553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34.1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27.4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847 37 24575,'-72'0'0,"23"0"0,-8 0 0,15 0 0,23 0 0,-16 0 0,21 0 0,0 0 0,-4 4 0,9-3 0,-4 3 0,5-4 0,-1 4 0,-2-3 0,2 2 0,-3 1 0,4-3 0,0 2 0,-4-3 0,3 4 0,-2-3 0,3 2 0,0-3 0,-3 0 0,2 0 0,-3 0 0,5 3 0,-1-2 0,-3 2 0,2-3 0,-2 0 0,3 4 0,0-3 0,-4 2 0,4-3 0,-4 0 0,4 0 0,0 0 0,-3 0 0,2 0 0,-3 0 0,4 0 0,0 0 0,-3 0 0,3 0 0,-4 0 0,1 0 0,3 0 0,-3 0 0,0 0 0,2 0 0,-1 0 0,-1 0 0,3 0 0,-3 0 0,1 0 0,2 0 0,-2 0 0,0 0 0,5-9 0,-1 3 0,6-8 0,0 4 0,-3 5 0,-1-7 0,-4 7 0,4-5 0,-2 3 0,-1 3 0,29 1 0,-18 3 0,26 0 0,-23 0 0,1 0 0,2 0 0,-2 0 0,2 0 0,1 0 0,-3 0 0,2 0 0,2 0 0,-4 0 0,4 0 0,-4 0 0,3 0 0,-2 0 0,2 0 0,-3 0 0,0 0 0,3 0 0,-2 0 0,2 0 0,-3 0 0,3 0 0,-2 0 0,2 0 0,-3 0 0,3 0 0,-2 0 0,2 0 0,-3 0 0,4 0 0,-4 0 0,4 0 0,-5 0 0,5 0 0,-4 0 0,4 4 0,-4-3 0,-1 2 0,5-3 0,-4 0 0,3 0 0,-3 0 0,0 4 0,3-3 0,-2 2 0,2-3 0,-1 0 0,-2 0 0,3 0 0,-1 0 0,-2 0 0,3 0 0,0 3 0,-3-2 0,3 2 0,-3-3 0,0 0 0,4 0 0,-3 0 0,2 4 0,-3-3 0,0 2 0,4-3 0,-4 0 0,9 5 0,-8-4 0,4 3 0,0-4 0,1 4 0,0-3 0,4 3 0,-9-4 0,9 0 0,-9 4 0,9-3 0,-9 2 0,9-3 0,-4 0 0,0 0 0,-1 0 0,0 0 0,-4 0 0,4 0 0,-5 4 0,0-3 0,4 2 0,-3-3 0,2 0 0,2 0 0,-4 0 0,4 0 0,-5 0 0,0 0 0,4 0 0,-3 0 0,2 0 0,-3 0 0,0 0 0,4 0 0,-4 0 0,4 0 0,-4 0 0,0 0 0,3 4 0,-2-3 0,3 2 0,-4-3 0,0 0 0,3 4 0,-2-3 0,3 2 0,-4-3 0,0 0 0,3 4 0,-2-3 0,3 2 0,-4-3 0,-1 3 0,5-2 0,-4 2 0,3 1 0,-3-3 0,0 2 0,3-3 0,-2 4 0,2-4 0,-3 4 0,0-4 0,4 3 0,-4-2 0,4 3 0,-4-4 0,0 0 0,3 3 0,-2-2 0,3 3 0,-4-4 0,5 0 0,-4 0 0,4 3 0,-5-2 0,5 2 0,-4-3 0,4 0 0,0 0 0,-4 4 0,4-3 0,-5 2 0,0-3 0,8 0 0,-6 0 0,7 0 0,-9 0 0,0 0 0,3 0 0,-2 0 0,3 0 0,-4 0 0,0 4 0,3-3 0,-2 2 0,3-3 0,-4 0 0,0 0 0,3 0 0,-2 0 0,7 0 0,-6 0 0,3 0 0,-5 0 0,0 0 0,3 0 0,-2 4 0,2-3 0,-3 2 0,0-3 0,4 0 0,-3 0 0,2 0 0,-3 0 0,0 0 0,4 0 0,-3 0 0,2 0 0,-3 0 0,0 0 0,4 0 0,-3 0 0,2 0 0,-3 0 0,0 0 0,4 0 0,-4 0 0,4 0 0,-5 0 0,1 0 0,3 0 0,-2 0 0,2 0 0,-3 0 0,4 0 0,-4 0 0,3 0 0,-3 0 0,4 0 0,-4 0 0,4 0 0,-4 0 0,0 0 0,3 0 0,-2 0 0,2 0 0,-3 0 0,3 0 0,-2 0 0,2 0 0,-3 0 0,3 0 0,-2 0 0,2 0 0,-3 0 0,0 0 0,3 0 0,-2 0 0,3 0 0,-4 0 0,3 0 0,-2 0 0,2 4 0,-4-4 0,1 4 0,3-4 0,-2 0 0,2 0 0,-3 0 0,3 0 0,-3 0 0,3 0 0,0 0 0,-3 0 0,3 0 0,0 0 0,-2 0 0,1 0 0,1 0 0,-3 0 0,3 0 0,0 0 0,-2 0 0,2 0 0,-3 0 0,2 0 0,-1 0 0,2 0 0,-1 0 0,-1 0 0,2 0 0,-1 0 0,-2 0 0,3 0 0,-1 0 0,-3 0 0,4 0 0,-1 0 0,-2 0 0,2 0 0,1 0 0,-3 0 0,3 0 0,-1 0 0,-2 0 0,3 0 0,-1 0 0,-2 0 0,2 0 0,1 0 0,-4 0 0,4 0 0,-1 0 0,-2 0 0,2 0 0,0 0 0,-2 0 0,4 0 0,-4 0 0,2 0 0,0-3 0,-2-1 0,2 0 0,-6-5 0,-1 1 0,-3-2 0,3 0 0,1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30.8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34.1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27.4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847 37 24575,'-72'0'0,"23"0"0,-8 0 0,15 0 0,23 0 0,-16 0 0,21 0 0,0 0 0,-4 4 0,9-3 0,-4 3 0,5-4 0,-1 4 0,-2-3 0,2 2 0,-3 1 0,4-3 0,0 2 0,-4-3 0,3 4 0,-2-3 0,3 2 0,0-3 0,-3 0 0,2 0 0,-3 0 0,5 3 0,-1-2 0,-3 2 0,2-3 0,-2 0 0,3 4 0,0-3 0,-4 2 0,4-3 0,-4 0 0,4 0 0,0 0 0,-3 0 0,2 0 0,-3 0 0,4 0 0,0 0 0,-3 0 0,3 0 0,-4 0 0,1 0 0,3 0 0,-3 0 0,0 0 0,2 0 0,-1 0 0,-1 0 0,3 0 0,-3 0 0,1 0 0,2 0 0,-2 0 0,0 0 0,5-9 0,-1 3 0,6-8 0,0 4 0,-3 5 0,-1-7 0,-4 7 0,4-5 0,-2 3 0,-1 3 0,29 1 0,-18 3 0,26 0 0,-23 0 0,1 0 0,2 0 0,-2 0 0,2 0 0,1 0 0,-3 0 0,2 0 0,2 0 0,-4 0 0,4 0 0,-4 0 0,3 0 0,-2 0 0,2 0 0,-3 0 0,0 0 0,3 0 0,-2 0 0,2 0 0,-3 0 0,3 0 0,-2 0 0,2 0 0,-3 0 0,3 0 0,-2 0 0,2 0 0,-3 0 0,4 0 0,-4 0 0,4 0 0,-5 0 0,5 0 0,-4 0 0,4 4 0,-4-3 0,-1 2 0,5-3 0,-4 0 0,3 0 0,-3 0 0,0 4 0,3-3 0,-2 2 0,2-3 0,-1 0 0,-2 0 0,3 0 0,-1 0 0,-2 0 0,3 0 0,0 3 0,-3-2 0,3 2 0,-3-3 0,0 0 0,4 0 0,-3 0 0,2 4 0,-3-3 0,0 2 0,4-3 0,-4 0 0,9 5 0,-8-4 0,4 3 0,0-4 0,1 4 0,0-3 0,4 3 0,-9-4 0,9 0 0,-9 4 0,9-3 0,-9 2 0,9-3 0,-4 0 0,0 0 0,-1 0 0,0 0 0,-4 0 0,4 0 0,-5 4 0,0-3 0,4 2 0,-3-3 0,2 0 0,2 0 0,-4 0 0,4 0 0,-5 0 0,0 0 0,4 0 0,-3 0 0,2 0 0,-3 0 0,0 0 0,4 0 0,-4 0 0,4 0 0,-4 0 0,0 0 0,3 4 0,-2-3 0,3 2 0,-4-3 0,0 0 0,3 4 0,-2-3 0,3 2 0,-4-3 0,0 0 0,3 4 0,-2-3 0,3 2 0,-4-3 0,-1 3 0,5-2 0,-4 2 0,3 1 0,-3-3 0,0 2 0,3-3 0,-2 4 0,2-4 0,-3 4 0,0-4 0,4 3 0,-4-2 0,4 3 0,-4-4 0,0 0 0,3 3 0,-2-2 0,3 3 0,-4-4 0,5 0 0,-4 0 0,4 3 0,-5-2 0,5 2 0,-4-3 0,4 0 0,0 0 0,-4 4 0,4-3 0,-5 2 0,0-3 0,8 0 0,-6 0 0,7 0 0,-9 0 0,0 0 0,3 0 0,-2 0 0,3 0 0,-4 0 0,0 4 0,3-3 0,-2 2 0,3-3 0,-4 0 0,0 0 0,3 0 0,-2 0 0,7 0 0,-6 0 0,3 0 0,-5 0 0,0 0 0,3 0 0,-2 4 0,2-3 0,-3 2 0,0-3 0,4 0 0,-3 0 0,2 0 0,-3 0 0,0 0 0,4 0 0,-3 0 0,2 0 0,-3 0 0,0 0 0,4 0 0,-3 0 0,2 0 0,-3 0 0,0 0 0,4 0 0,-4 0 0,4 0 0,-5 0 0,1 0 0,3 0 0,-2 0 0,2 0 0,-3 0 0,4 0 0,-4 0 0,3 0 0,-3 0 0,4 0 0,-4 0 0,4 0 0,-4 0 0,0 0 0,3 0 0,-2 0 0,2 0 0,-3 0 0,3 0 0,-2 0 0,2 0 0,-3 0 0,3 0 0,-2 0 0,2 0 0,-3 0 0,0 0 0,3 0 0,-2 0 0,3 0 0,-4 0 0,3 0 0,-2 0 0,2 4 0,-4-4 0,1 4 0,3-4 0,-2 0 0,2 0 0,-3 0 0,3 0 0,-3 0 0,3 0 0,0 0 0,-3 0 0,3 0 0,0 0 0,-2 0 0,1 0 0,1 0 0,-3 0 0,3 0 0,0 0 0,-2 0 0,2 0 0,-3 0 0,2 0 0,-1 0 0,2 0 0,-1 0 0,-1 0 0,2 0 0,-1 0 0,-2 0 0,3 0 0,-1 0 0,-3 0 0,4 0 0,-1 0 0,-2 0 0,2 0 0,1 0 0,-3 0 0,3 0 0,-1 0 0,-2 0 0,3 0 0,-1 0 0,-2 0 0,2 0 0,1 0 0,-4 0 0,4 0 0,-1 0 0,-2 0 0,2 0 0,0 0 0,-2 0 0,4 0 0,-4 0 0,2 0 0,0-3 0,-2-1 0,2 0 0,-6-5 0,-1 1 0,-3-2 0,3 0 0,1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30.8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34.1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1 24575,'0'4'0,"0"7"0,-5 1 0,-1 3 0,0 4 0,-3-1 0,-1 1 0,2 2 0,-2-3 0,-1-9 0,-1-6 0,0-8 0,2-4-8191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27.4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847 37 24575,'-72'0'0,"23"0"0,-8 0 0,15 0 0,23 0 0,-16 0 0,21 0 0,0 0 0,-4 4 0,9-3 0,-4 3 0,5-4 0,-1 4 0,-2-3 0,2 2 0,-3 1 0,4-3 0,0 2 0,-4-3 0,3 4 0,-2-3 0,3 2 0,0-3 0,-3 0 0,2 0 0,-3 0 0,5 3 0,-1-2 0,-3 2 0,2-3 0,-2 0 0,3 4 0,0-3 0,-4 2 0,4-3 0,-4 0 0,4 0 0,0 0 0,-3 0 0,2 0 0,-3 0 0,4 0 0,0 0 0,-3 0 0,3 0 0,-4 0 0,1 0 0,3 0 0,-3 0 0,0 0 0,2 0 0,-1 0 0,-1 0 0,3 0 0,-3 0 0,1 0 0,2 0 0,-2 0 0,0 0 0,5-9 0,-1 3 0,6-8 0,0 4 0,-3 5 0,-1-7 0,-4 7 0,4-5 0,-2 3 0,-1 3 0,29 1 0,-18 3 0,26 0 0,-23 0 0,1 0 0,2 0 0,-2 0 0,2 0 0,1 0 0,-3 0 0,2 0 0,2 0 0,-4 0 0,4 0 0,-4 0 0,3 0 0,-2 0 0,2 0 0,-3 0 0,0 0 0,3 0 0,-2 0 0,2 0 0,-3 0 0,3 0 0,-2 0 0,2 0 0,-3 0 0,3 0 0,-2 0 0,2 0 0,-3 0 0,4 0 0,-4 0 0,4 0 0,-5 0 0,5 0 0,-4 0 0,4 4 0,-4-3 0,-1 2 0,5-3 0,-4 0 0,3 0 0,-3 0 0,0 4 0,3-3 0,-2 2 0,2-3 0,-1 0 0,-2 0 0,3 0 0,-1 0 0,-2 0 0,3 0 0,0 3 0,-3-2 0,3 2 0,-3-3 0,0 0 0,4 0 0,-3 0 0,2 4 0,-3-3 0,0 2 0,4-3 0,-4 0 0,9 5 0,-8-4 0,4 3 0,0-4 0,1 4 0,0-3 0,4 3 0,-9-4 0,9 0 0,-9 4 0,9-3 0,-9 2 0,9-3 0,-4 0 0,0 0 0,-1 0 0,0 0 0,-4 0 0,4 0 0,-5 4 0,0-3 0,4 2 0,-3-3 0,2 0 0,2 0 0,-4 0 0,4 0 0,-5 0 0,0 0 0,4 0 0,-3 0 0,2 0 0,-3 0 0,0 0 0,4 0 0,-4 0 0,4 0 0,-4 0 0,0 0 0,3 4 0,-2-3 0,3 2 0,-4-3 0,0 0 0,3 4 0,-2-3 0,3 2 0,-4-3 0,0 0 0,3 4 0,-2-3 0,3 2 0,-4-3 0,-1 3 0,5-2 0,-4 2 0,3 1 0,-3-3 0,0 2 0,3-3 0,-2 4 0,2-4 0,-3 4 0,0-4 0,4 3 0,-4-2 0,4 3 0,-4-4 0,0 0 0,3 3 0,-2-2 0,3 3 0,-4-4 0,5 0 0,-4 0 0,4 3 0,-5-2 0,5 2 0,-4-3 0,4 0 0,0 0 0,-4 4 0,4-3 0,-5 2 0,0-3 0,8 0 0,-6 0 0,7 0 0,-9 0 0,0 0 0,3 0 0,-2 0 0,3 0 0,-4 0 0,0 4 0,3-3 0,-2 2 0,3-3 0,-4 0 0,0 0 0,3 0 0,-2 0 0,7 0 0,-6 0 0,3 0 0,-5 0 0,0 0 0,3 0 0,-2 4 0,2-3 0,-3 2 0,0-3 0,4 0 0,-3 0 0,2 0 0,-3 0 0,0 0 0,4 0 0,-3 0 0,2 0 0,-3 0 0,0 0 0,4 0 0,-3 0 0,2 0 0,-3 0 0,0 0 0,4 0 0,-4 0 0,4 0 0,-5 0 0,1 0 0,3 0 0,-2 0 0,2 0 0,-3 0 0,4 0 0,-4 0 0,3 0 0,-3 0 0,4 0 0,-4 0 0,4 0 0,-4 0 0,0 0 0,3 0 0,-2 0 0,2 0 0,-3 0 0,3 0 0,-2 0 0,2 0 0,-3 0 0,3 0 0,-2 0 0,2 0 0,-3 0 0,0 0 0,3 0 0,-2 0 0,3 0 0,-4 0 0,3 0 0,-2 0 0,2 4 0,-4-4 0,1 4 0,3-4 0,-2 0 0,2 0 0,-3 0 0,3 0 0,-3 0 0,3 0 0,0 0 0,-3 0 0,3 0 0,0 0 0,-2 0 0,1 0 0,1 0 0,-3 0 0,3 0 0,0 0 0,-2 0 0,2 0 0,-3 0 0,2 0 0,-1 0 0,2 0 0,-1 0 0,-1 0 0,2 0 0,-1 0 0,-2 0 0,3 0 0,-1 0 0,-3 0 0,4 0 0,-1 0 0,-2 0 0,2 0 0,1 0 0,-3 0 0,3 0 0,-1 0 0,-2 0 0,3 0 0,-1 0 0,-2 0 0,2 0 0,1 0 0,-4 0 0,4 0 0,-1 0 0,-2 0 0,2 0 0,0 0 0,-2 0 0,4 0 0,-4 0 0,2 0 0,0-3 0,-2-1 0,2 0 0,-6-5 0,-1 1 0,-3-2 0,3 0 0,1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30.8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20:41:34.1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06:19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44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24575,'0'4'0</inkml:trace>
  <inkml:trace contextRef="#ctx0" brushRef="#br0" timeOffset="1">1 1 24575,'0'4'0,"0"7"0,0 6 0,0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2:47.7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3:06.8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384 2 24575,'-99'-2'0,"-107"5"0,196-2 0,0 1 0,-1 0 0,1 0 0,0 1 0,-17 7 0,72-3 0,97-9 0,110 4 0,-178 12 0,-54-10 0,1 0 0,30 2 0,330-5 0,-182-3 0,-178 4 0,0 0 0,36 8 0,-34-5 0,0-1 0,25 1 0,277-4 0,-152-2 0,-153 2 0,0 1 0,38 9 0,-36-6 0,0-1 0,28 1 0,404-4 0,-217-2 0,-218 0-129,0-1 0,0-1 0,20-5 0,-25 5-720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3:10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29 24575,'5'-5'0,"6"-1"0,6 0 0,4 1 0,4 2 0,2 1 0,-8 1 0,-12 0 0,-12 1 0,-5 5 0,-5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5F914-397C-4C8F-B65E-B6D3AFE06C6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044BC-C234-444E-8ED1-B35EB707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9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044BC-C234-444E-8ED1-B35EB7079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1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6388C-2D9E-8026-E0C5-6267E441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A33A0-86E2-842C-12DF-0D59BC230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AB453-7A17-4F8C-5FC8-648A7A3C3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1A411-F3E0-8833-32C9-7592A8362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044BC-C234-444E-8ED1-B35EB7079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9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C551F-72E8-7CE1-4FBD-D0054E09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5EE15-4503-355E-07E6-69973553F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0A47D-3A5B-3BCA-B811-2CCAEF281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99DC4-C529-5ADC-6EE8-767148679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044BC-C234-444E-8ED1-B35EB7079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3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5A7F9-9DAE-09CB-7FB1-957777D8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DD966-C38A-9B44-64E3-D951788E6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EE823-1CB0-2FAA-11D4-7CACD04A6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510AD-C0F0-750D-D204-8337B7977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044BC-C234-444E-8ED1-B35EB7079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6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825EF-F983-F310-690E-6C8F22B4F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A67CC-3800-1B1F-1F11-5F44315BF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DA1DE-CFFC-728C-6B3C-99A26BB1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32522-09F2-7262-254E-05F32EC674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044BC-C234-444E-8ED1-B35EB7079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57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98F7-9B46-BD7D-0749-3AC9FEAC7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C38BD-490E-2E0B-258E-C8BB9BC7E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7FA0E-F8F5-C787-25BA-1FCAC10CC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DF388-FE1A-6D46-D5C9-CD17358C1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044BC-C234-444E-8ED1-B35EB7079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8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8334-7CD3-5337-478C-F2A6F0B01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DB329-2134-00E2-00A2-5B5DD99F9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56F6B-B7CD-552D-B431-95E2946F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8F903-050C-B6B9-D406-5AA3E476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CC5A0-B306-4CC1-81A8-AF57E926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1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961E-D731-66EC-F0DB-03D54135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7329E-B9BF-A7DD-6DDA-DF9CBB503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36658-1CC9-8408-CAC9-AD63AEC10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6008C-90CC-D77D-06F8-FFC91AFE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8C545-58C0-AF94-0F72-9C563FE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9DF6D-B561-BFED-03D2-856D36CEA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E99301-02E3-58D7-9F6F-1A0A36C54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9A9B4-8A00-6F56-CB9C-F99B725AE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F0AE-31EC-BE2A-D38F-799BDFB8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8CFDB-2464-9BD5-4BD6-EC5FEDC1E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6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E731-94C1-5DA3-F122-673CB087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0FFB5-423A-D53D-1BD6-C91B7AEFC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C4C06-8D7E-59D9-D2CA-BF279523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0905C-4286-B561-8DF4-69CA0C5C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62A7B-12C7-05FF-1320-3D2D0F8C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E532-16DA-2983-BE4F-9064EEC3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C747A-A711-1B07-972A-0D8D95082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3E6CD-1FCB-BBFF-635A-8C775DDB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0C8C4-31D6-8DBC-3E24-4649B419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89A5E-83BA-DB74-9B57-516350DD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3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2E54-481A-8819-6676-A8A82360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8D056-8EE9-AEAD-9A75-F26CA797B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FE8C5-EBDC-7956-97C0-78885997D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E1B69-2970-589F-0CF6-59186560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42C86-2044-7E1B-7B43-7105C257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37D25-D68C-C6D5-A3DD-844E3DA4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2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6A55-FD84-2843-167E-5035B874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BCEB-E402-1102-16D3-9E940B26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6DC48-797D-6069-9628-494FB32D8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0B44C-7936-2425-5120-C6977123C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37501-24B2-3BD6-7E7E-64A278A68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94466-F274-8015-639F-46966CBC7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896F0-41F7-C3D0-7F31-96EFC8C2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363871-8E97-60C0-97B4-A307D7D9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885B-5C81-AC30-1BB8-08B07182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5007AA-9E8C-03C5-785D-1562A2D8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0118C-BAA0-27F5-88F4-19F6171B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40210-2344-C3DC-DDA1-26D26878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5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74DE0-DEFA-6AEF-54F0-34E2905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77593-7546-DEF0-EC5A-7FEC0567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08952-83AA-B36D-CE79-4B11B4F5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D1D7-97FF-3A40-53FA-72F44781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470DE-5DD9-F3E0-4A45-2DB7FDC43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75FB3-26E5-B2F9-4484-CDCE8556C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C4596-C8F2-07D3-C7A9-FA41C746A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BBC00-7301-346C-1043-599AB521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871CD-E432-6DA5-9DDE-BB4DE5EF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8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E79A-99D3-E52D-E5E0-7B783808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F1338-99EB-7718-698D-E89E276CC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8340B-D413-124D-F5A5-3222961D2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A1D74-1172-B5A4-A6B1-19ECE1D04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EBE9A-A783-EAE3-075D-159E86B7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A9B06-4D5A-EDB0-2063-691CA1F3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2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C3E4A-80B7-BA4C-0D08-FB572101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990CC-FD36-DF65-5183-EF15AE5EC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581DC-1663-8D39-1E21-4710A2027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EC6906-0EF2-449D-A626-ED51DCA75DC2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61340-FFFD-1287-42CC-447505190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87EFA-3DD5-8218-CCD2-888BCD005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C2F95-D511-42F5-B3CD-16AF08E9A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" Target="slide7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slide" Target="slide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40.png"/><Relationship Id="rId26" Type="http://schemas.openxmlformats.org/officeDocument/2006/relationships/image" Target="../media/image25.png"/><Relationship Id="rId3" Type="http://schemas.openxmlformats.org/officeDocument/2006/relationships/image" Target="../media/image33.png"/><Relationship Id="rId21" Type="http://schemas.openxmlformats.org/officeDocument/2006/relationships/image" Target="../media/image20.png"/><Relationship Id="rId34" Type="http://schemas.openxmlformats.org/officeDocument/2006/relationships/image" Target="../media/image42.png"/><Relationship Id="rId7" Type="http://schemas.openxmlformats.org/officeDocument/2006/relationships/customXml" Target="../ink/ink30.xml"/><Relationship Id="rId12" Type="http://schemas.openxmlformats.org/officeDocument/2006/relationships/image" Target="../media/image37.png"/><Relationship Id="rId17" Type="http://schemas.openxmlformats.org/officeDocument/2006/relationships/customXml" Target="../ink/ink35.xml"/><Relationship Id="rId25" Type="http://schemas.openxmlformats.org/officeDocument/2006/relationships/image" Target="../media/image24.png"/><Relationship Id="rId33" Type="http://schemas.openxmlformats.org/officeDocument/2006/relationships/image" Target="../media/image32.svg"/><Relationship Id="rId2" Type="http://schemas.openxmlformats.org/officeDocument/2006/relationships/customXml" Target="../ink/ink28.xml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32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36.png"/><Relationship Id="rId19" Type="http://schemas.openxmlformats.org/officeDocument/2006/relationships/customXml" Target="../ink/ink36.xml"/><Relationship Id="rId31" Type="http://schemas.openxmlformats.org/officeDocument/2006/relationships/image" Target="../media/image30.png"/><Relationship Id="rId4" Type="http://schemas.openxmlformats.org/officeDocument/2006/relationships/slide" Target="slide11.xml"/><Relationship Id="rId9" Type="http://schemas.openxmlformats.org/officeDocument/2006/relationships/customXml" Target="../ink/ink31.xml"/><Relationship Id="rId14" Type="http://schemas.openxmlformats.org/officeDocument/2006/relationships/image" Target="../media/image38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43.svg"/><Relationship Id="rId8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1.png"/><Relationship Id="rId18" Type="http://schemas.openxmlformats.org/officeDocument/2006/relationships/image" Target="../media/image51.png"/><Relationship Id="rId3" Type="http://schemas.openxmlformats.org/officeDocument/2006/relationships/image" Target="../media/image90.png"/><Relationship Id="rId21" Type="http://schemas.openxmlformats.org/officeDocument/2006/relationships/image" Target="../media/image54.png"/><Relationship Id="rId7" Type="http://schemas.openxmlformats.org/officeDocument/2006/relationships/customXml" Target="../ink/ink39.xml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customXml" Target="../ink/ink37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19.svg"/><Relationship Id="rId24" Type="http://schemas.openxmlformats.org/officeDocument/2006/relationships/image" Target="../media/image32.svg"/><Relationship Id="rId5" Type="http://schemas.openxmlformats.org/officeDocument/2006/relationships/customXml" Target="../ink/ink38.xml"/><Relationship Id="rId15" Type="http://schemas.openxmlformats.org/officeDocument/2006/relationships/image" Target="../media/image48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52.png"/><Relationship Id="rId4" Type="http://schemas.openxmlformats.org/officeDocument/2006/relationships/slide" Target="slide7.xml"/><Relationship Id="rId9" Type="http://schemas.openxmlformats.org/officeDocument/2006/relationships/customXml" Target="../ink/ink40.xml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customXml" Target="../ink/ink43.xml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slide" Target="slide14.xml"/><Relationship Id="rId2" Type="http://schemas.openxmlformats.org/officeDocument/2006/relationships/customXml" Target="../ink/ink41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21.png"/><Relationship Id="rId24" Type="http://schemas.openxmlformats.org/officeDocument/2006/relationships/image" Target="../media/image43.svg"/><Relationship Id="rId5" Type="http://schemas.openxmlformats.org/officeDocument/2006/relationships/customXml" Target="../ink/ink42.xml"/><Relationship Id="rId15" Type="http://schemas.openxmlformats.org/officeDocument/2006/relationships/image" Target="../media/image50.png"/><Relationship Id="rId23" Type="http://schemas.openxmlformats.org/officeDocument/2006/relationships/image" Target="../media/image42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slide" Target="slide7.xml"/><Relationship Id="rId9" Type="http://schemas.openxmlformats.org/officeDocument/2006/relationships/customXml" Target="../ink/ink44.xml"/><Relationship Id="rId14" Type="http://schemas.openxmlformats.org/officeDocument/2006/relationships/image" Target="../media/image49.png"/><Relationship Id="rId22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customXml" Target="../ink/ink47.xml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slide" Target="slide15.xml"/><Relationship Id="rId2" Type="http://schemas.openxmlformats.org/officeDocument/2006/relationships/customXml" Target="../ink/ink45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21.png"/><Relationship Id="rId24" Type="http://schemas.openxmlformats.org/officeDocument/2006/relationships/image" Target="../media/image43.svg"/><Relationship Id="rId5" Type="http://schemas.openxmlformats.org/officeDocument/2006/relationships/customXml" Target="../ink/ink46.xml"/><Relationship Id="rId15" Type="http://schemas.openxmlformats.org/officeDocument/2006/relationships/image" Target="../media/image50.png"/><Relationship Id="rId23" Type="http://schemas.openxmlformats.org/officeDocument/2006/relationships/image" Target="../media/image42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slide" Target="slide7.xml"/><Relationship Id="rId9" Type="http://schemas.openxmlformats.org/officeDocument/2006/relationships/customXml" Target="../ink/ink48.xml"/><Relationship Id="rId14" Type="http://schemas.openxmlformats.org/officeDocument/2006/relationships/image" Target="../media/image49.png"/><Relationship Id="rId22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customXml" Target="../ink/ink51.xml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slide" Target="slide15.xml"/><Relationship Id="rId2" Type="http://schemas.openxmlformats.org/officeDocument/2006/relationships/customXml" Target="../ink/ink49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21.png"/><Relationship Id="rId24" Type="http://schemas.openxmlformats.org/officeDocument/2006/relationships/image" Target="../media/image43.svg"/><Relationship Id="rId5" Type="http://schemas.openxmlformats.org/officeDocument/2006/relationships/customXml" Target="../ink/ink50.xml"/><Relationship Id="rId15" Type="http://schemas.openxmlformats.org/officeDocument/2006/relationships/image" Target="../media/image50.png"/><Relationship Id="rId23" Type="http://schemas.openxmlformats.org/officeDocument/2006/relationships/image" Target="../media/image42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slide" Target="slide7.xml"/><Relationship Id="rId9" Type="http://schemas.openxmlformats.org/officeDocument/2006/relationships/customXml" Target="../ink/ink52.xml"/><Relationship Id="rId14" Type="http://schemas.openxmlformats.org/officeDocument/2006/relationships/image" Target="../media/image49.png"/><Relationship Id="rId22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1.png"/><Relationship Id="rId3" Type="http://schemas.openxmlformats.org/officeDocument/2006/relationships/image" Target="../media/image90.png"/><Relationship Id="rId7" Type="http://schemas.openxmlformats.org/officeDocument/2006/relationships/image" Target="../media/image20.png"/><Relationship Id="rId12" Type="http://schemas.openxmlformats.org/officeDocument/2006/relationships/image" Target="../media/image60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59.png"/><Relationship Id="rId5" Type="http://schemas.openxmlformats.org/officeDocument/2006/relationships/image" Target="../media/image18.png"/><Relationship Id="rId15" Type="http://schemas.openxmlformats.org/officeDocument/2006/relationships/image" Target="../media/image62.svg"/><Relationship Id="rId10" Type="http://schemas.openxmlformats.org/officeDocument/2006/relationships/image" Target="../media/image58.png"/><Relationship Id="rId4" Type="http://schemas.openxmlformats.org/officeDocument/2006/relationships/slide" Target="slide7.xml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svg"/><Relationship Id="rId3" Type="http://schemas.openxmlformats.org/officeDocument/2006/relationships/image" Target="../media/image90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5" Type="http://schemas.openxmlformats.org/officeDocument/2006/relationships/image" Target="../media/image43.svg"/><Relationship Id="rId10" Type="http://schemas.openxmlformats.org/officeDocument/2006/relationships/image" Target="../media/image60.png"/><Relationship Id="rId4" Type="http://schemas.openxmlformats.org/officeDocument/2006/relationships/slide" Target="slide7.xml"/><Relationship Id="rId9" Type="http://schemas.openxmlformats.org/officeDocument/2006/relationships/image" Target="../media/image59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3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90.png"/><Relationship Id="rId21" Type="http://schemas.openxmlformats.org/officeDocument/2006/relationships/slide" Target="slide8.xml"/><Relationship Id="rId34" Type="http://schemas.openxmlformats.org/officeDocument/2006/relationships/image" Target="../media/image30.png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customXml" Target="../ink/ink1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customXml" Target="../ink/ink5.xml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32.svg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31" Type="http://schemas.openxmlformats.org/officeDocument/2006/relationships/image" Target="../media/image27.png"/><Relationship Id="rId4" Type="http://schemas.openxmlformats.org/officeDocument/2006/relationships/slide" Target="slide11.xml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.xml"/><Relationship Id="rId18" Type="http://schemas.openxmlformats.org/officeDocument/2006/relationships/image" Target="../media/image40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slide" Target="slide7.xml"/><Relationship Id="rId7" Type="http://schemas.openxmlformats.org/officeDocument/2006/relationships/customXml" Target="../ink/ink12.xml"/><Relationship Id="rId12" Type="http://schemas.openxmlformats.org/officeDocument/2006/relationships/image" Target="../media/image37.png"/><Relationship Id="rId17" Type="http://schemas.openxmlformats.org/officeDocument/2006/relationships/customXml" Target="../ink/ink17.xml"/><Relationship Id="rId25" Type="http://schemas.openxmlformats.org/officeDocument/2006/relationships/image" Target="../media/image24.png"/><Relationship Id="rId33" Type="http://schemas.openxmlformats.org/officeDocument/2006/relationships/image" Target="../media/image32.svg"/><Relationship Id="rId38" Type="http://schemas.openxmlformats.org/officeDocument/2006/relationships/slide" Target="slide10.xml"/><Relationship Id="rId2" Type="http://schemas.openxmlformats.org/officeDocument/2006/relationships/customXml" Target="../ink/ink10.xml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14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slide" Target="slide9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43.svg"/><Relationship Id="rId10" Type="http://schemas.openxmlformats.org/officeDocument/2006/relationships/image" Target="../media/image36.png"/><Relationship Id="rId19" Type="http://schemas.openxmlformats.org/officeDocument/2006/relationships/customXml" Target="../ink/ink18.xml"/><Relationship Id="rId31" Type="http://schemas.openxmlformats.org/officeDocument/2006/relationships/image" Target="../media/image30.png"/><Relationship Id="rId4" Type="http://schemas.openxmlformats.org/officeDocument/2006/relationships/slide" Target="slide11.xml"/><Relationship Id="rId9" Type="http://schemas.openxmlformats.org/officeDocument/2006/relationships/customXml" Target="../ink/ink13.xml"/><Relationship Id="rId14" Type="http://schemas.openxmlformats.org/officeDocument/2006/relationships/image" Target="../media/image38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42.png"/><Relationship Id="rId8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.xml"/><Relationship Id="rId18" Type="http://schemas.openxmlformats.org/officeDocument/2006/relationships/image" Target="../media/image40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slide" Target="slide7.xml"/><Relationship Id="rId7" Type="http://schemas.openxmlformats.org/officeDocument/2006/relationships/customXml" Target="../ink/ink21.xml"/><Relationship Id="rId12" Type="http://schemas.openxmlformats.org/officeDocument/2006/relationships/image" Target="../media/image37.png"/><Relationship Id="rId17" Type="http://schemas.openxmlformats.org/officeDocument/2006/relationships/customXml" Target="../ink/ink26.xml"/><Relationship Id="rId25" Type="http://schemas.openxmlformats.org/officeDocument/2006/relationships/image" Target="../media/image24.png"/><Relationship Id="rId33" Type="http://schemas.openxmlformats.org/officeDocument/2006/relationships/image" Target="../media/image32.svg"/><Relationship Id="rId2" Type="http://schemas.openxmlformats.org/officeDocument/2006/relationships/customXml" Target="../ink/ink19.xml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23.xml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slide" Target="slide15.xml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43.svg"/><Relationship Id="rId10" Type="http://schemas.openxmlformats.org/officeDocument/2006/relationships/image" Target="../media/image36.png"/><Relationship Id="rId19" Type="http://schemas.openxmlformats.org/officeDocument/2006/relationships/customXml" Target="../ink/ink27.xml"/><Relationship Id="rId31" Type="http://schemas.openxmlformats.org/officeDocument/2006/relationships/image" Target="../media/image30.png"/><Relationship Id="rId4" Type="http://schemas.openxmlformats.org/officeDocument/2006/relationships/slide" Target="slide11.xml"/><Relationship Id="rId9" Type="http://schemas.openxmlformats.org/officeDocument/2006/relationships/customXml" Target="../ink/ink22.xml"/><Relationship Id="rId14" Type="http://schemas.openxmlformats.org/officeDocument/2006/relationships/image" Target="../media/image38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42.png"/><Relationship Id="rId8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E309B7-D521-3B3E-91A4-6A3AA103EDAB}"/>
              </a:ext>
            </a:extLst>
          </p:cNvPr>
          <p:cNvSpPr/>
          <p:nvPr/>
        </p:nvSpPr>
        <p:spPr>
          <a:xfrm>
            <a:off x="4072550" y="1469549"/>
            <a:ext cx="4046899" cy="3069125"/>
          </a:xfrm>
          <a:prstGeom prst="roundRect">
            <a:avLst/>
          </a:prstGeom>
          <a:solidFill>
            <a:schemeClr val="bg1">
              <a:alpha val="3607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A02DCC-A289-0DFE-CDF0-1D57E06E0CCE}"/>
              </a:ext>
            </a:extLst>
          </p:cNvPr>
          <p:cNvSpPr/>
          <p:nvPr/>
        </p:nvSpPr>
        <p:spPr>
          <a:xfrm>
            <a:off x="4692709" y="2528805"/>
            <a:ext cx="2806575" cy="5794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385C6-8FAA-48C0-E334-256EEA9B4F81}"/>
              </a:ext>
            </a:extLst>
          </p:cNvPr>
          <p:cNvSpPr/>
          <p:nvPr/>
        </p:nvSpPr>
        <p:spPr>
          <a:xfrm>
            <a:off x="4692710" y="3324001"/>
            <a:ext cx="2806575" cy="5794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026C26-EF13-6D2C-C4C2-E4422955AB52}"/>
              </a:ext>
            </a:extLst>
          </p:cNvPr>
          <p:cNvSpPr/>
          <p:nvPr/>
        </p:nvSpPr>
        <p:spPr>
          <a:xfrm>
            <a:off x="4691185" y="2528804"/>
            <a:ext cx="577947" cy="579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2A3618-88E3-B235-1395-816FAB3082DD}"/>
              </a:ext>
            </a:extLst>
          </p:cNvPr>
          <p:cNvSpPr/>
          <p:nvPr/>
        </p:nvSpPr>
        <p:spPr>
          <a:xfrm>
            <a:off x="4691185" y="3324001"/>
            <a:ext cx="577947" cy="579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hlinkClick r:id="rId3" action="ppaction://hlinksldjump"/>
            <a:extLst>
              <a:ext uri="{FF2B5EF4-FFF2-40B4-BE49-F238E27FC236}">
                <a16:creationId xmlns:a16="http://schemas.microsoft.com/office/drawing/2014/main" id="{4792CC5F-82F3-AB81-FDED-EE5F810011B2}"/>
              </a:ext>
            </a:extLst>
          </p:cNvPr>
          <p:cNvSpPr/>
          <p:nvPr/>
        </p:nvSpPr>
        <p:spPr>
          <a:xfrm>
            <a:off x="4835794" y="4761604"/>
            <a:ext cx="1184984" cy="5009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hlinkClick r:id="rId4" action="ppaction://hlinksldjump"/>
            <a:extLst>
              <a:ext uri="{FF2B5EF4-FFF2-40B4-BE49-F238E27FC236}">
                <a16:creationId xmlns:a16="http://schemas.microsoft.com/office/drawing/2014/main" id="{677C0115-D65D-84FE-E992-124612D9DAA4}"/>
              </a:ext>
            </a:extLst>
          </p:cNvPr>
          <p:cNvSpPr/>
          <p:nvPr/>
        </p:nvSpPr>
        <p:spPr>
          <a:xfrm>
            <a:off x="6175499" y="4761604"/>
            <a:ext cx="1184984" cy="500959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EA957-F43E-1B27-DE5E-988F1451C0AF}"/>
              </a:ext>
            </a:extLst>
          </p:cNvPr>
          <p:cNvSpPr txBox="1"/>
          <p:nvPr/>
        </p:nvSpPr>
        <p:spPr>
          <a:xfrm>
            <a:off x="5328305" y="2644508"/>
            <a:ext cx="17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Light" panose="020F0502020204030204" pitchFamily="34" charset="0"/>
              </a:rPr>
              <a:t>Username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0478D-32AC-3729-BC21-3A777EC5AD59}"/>
              </a:ext>
            </a:extLst>
          </p:cNvPr>
          <p:cNvSpPr txBox="1"/>
          <p:nvPr/>
        </p:nvSpPr>
        <p:spPr>
          <a:xfrm>
            <a:off x="5328305" y="3429396"/>
            <a:ext cx="177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Light" panose="020F0502020204030204" pitchFamily="34" charset="0"/>
              </a:rPr>
              <a:t>Password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D15ED-61F0-C1B3-BE82-CAE6441CD639}"/>
              </a:ext>
            </a:extLst>
          </p:cNvPr>
          <p:cNvSpPr txBox="1"/>
          <p:nvPr/>
        </p:nvSpPr>
        <p:spPr>
          <a:xfrm>
            <a:off x="5075306" y="4858194"/>
            <a:ext cx="70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D3E14-D990-139F-491E-71614F7ADBE5}"/>
              </a:ext>
            </a:extLst>
          </p:cNvPr>
          <p:cNvSpPr txBox="1"/>
          <p:nvPr/>
        </p:nvSpPr>
        <p:spPr>
          <a:xfrm>
            <a:off x="6346760" y="4871776"/>
            <a:ext cx="842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SIGN UP</a:t>
            </a:r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65D90FAD-DBBE-838A-DCDE-1CE3B5335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7152" y="2590322"/>
            <a:ext cx="455595" cy="455595"/>
          </a:xfrm>
          <a:prstGeom prst="rect">
            <a:avLst/>
          </a:prstGeom>
        </p:spPr>
      </p:pic>
      <p:pic>
        <p:nvPicPr>
          <p:cNvPr id="20" name="Graphic 19" descr="Lock with solid fill">
            <a:extLst>
              <a:ext uri="{FF2B5EF4-FFF2-40B4-BE49-F238E27FC236}">
                <a16:creationId xmlns:a16="http://schemas.microsoft.com/office/drawing/2014/main" id="{1CB9DB5A-12B4-C5E6-4D79-DF6DB8E6B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7854" y="3357320"/>
            <a:ext cx="464893" cy="464893"/>
          </a:xfrm>
          <a:prstGeom prst="rect">
            <a:avLst/>
          </a:prstGeom>
        </p:spPr>
      </p:pic>
      <p:pic>
        <p:nvPicPr>
          <p:cNvPr id="22" name="Graphic 21" descr="User outline">
            <a:extLst>
              <a:ext uri="{FF2B5EF4-FFF2-40B4-BE49-F238E27FC236}">
                <a16:creationId xmlns:a16="http://schemas.microsoft.com/office/drawing/2014/main" id="{8ECBE389-AF93-9AEC-B8EE-4E2013E6BB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2691" y="1041930"/>
            <a:ext cx="1015071" cy="10150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0CB0A0F-B73A-44AE-6CB3-A94B6730C043}"/>
              </a:ext>
            </a:extLst>
          </p:cNvPr>
          <p:cNvSpPr/>
          <p:nvPr/>
        </p:nvSpPr>
        <p:spPr>
          <a:xfrm>
            <a:off x="5426164" y="925699"/>
            <a:ext cx="1268126" cy="126812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User outline">
            <a:extLst>
              <a:ext uri="{FF2B5EF4-FFF2-40B4-BE49-F238E27FC236}">
                <a16:creationId xmlns:a16="http://schemas.microsoft.com/office/drawing/2014/main" id="{8E195541-ED7F-8439-684D-6597BD6BDF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9429" y="1041930"/>
            <a:ext cx="1015071" cy="10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79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87E4A-BE87-29AF-7E30-C267C2030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8358CCF-D423-5338-82CE-5F17913EA139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7C0E255-E40B-ECD2-2ED7-8C7B6E8CE543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7C0E255-E40B-ECD2-2ED7-8C7B6E8CE5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F19C2B4B-4B1D-F6C8-F077-9C1E66BAC0F5}"/>
              </a:ext>
            </a:extLst>
          </p:cNvPr>
          <p:cNvSpPr/>
          <p:nvPr/>
        </p:nvSpPr>
        <p:spPr>
          <a:xfrm>
            <a:off x="233155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35FA9-208F-C778-76B8-AB211FCD10AD}"/>
              </a:ext>
            </a:extLst>
          </p:cNvPr>
          <p:cNvSpPr txBox="1"/>
          <p:nvPr/>
        </p:nvSpPr>
        <p:spPr>
          <a:xfrm>
            <a:off x="404759" y="484995"/>
            <a:ext cx="96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Books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358A41-5300-2251-71E9-C2ED7BCAFB4D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: Top Corners Rounded 16">
            <a:hlinkClick r:id="rId4" action="ppaction://hlinksldjump"/>
            <a:extLst>
              <a:ext uri="{FF2B5EF4-FFF2-40B4-BE49-F238E27FC236}">
                <a16:creationId xmlns:a16="http://schemas.microsoft.com/office/drawing/2014/main" id="{D03066D0-0840-179B-DF0C-21CD5C1E85D7}"/>
              </a:ext>
            </a:extLst>
          </p:cNvPr>
          <p:cNvSpPr/>
          <p:nvPr/>
        </p:nvSpPr>
        <p:spPr>
          <a:xfrm>
            <a:off x="1541806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9ED22-0F50-D816-E200-B873DEC9246F}"/>
              </a:ext>
            </a:extLst>
          </p:cNvPr>
          <p:cNvSpPr txBox="1"/>
          <p:nvPr/>
        </p:nvSpPr>
        <p:spPr>
          <a:xfrm>
            <a:off x="1665086" y="484274"/>
            <a:ext cx="105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Movies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22AC77-746D-75B8-4829-ED1B44208BA4}"/>
              </a:ext>
            </a:extLst>
          </p:cNvPr>
          <p:cNvGrpSpPr/>
          <p:nvPr/>
        </p:nvGrpSpPr>
        <p:grpSpPr>
          <a:xfrm>
            <a:off x="328711" y="834683"/>
            <a:ext cx="1033200" cy="145440"/>
            <a:chOff x="328711" y="834683"/>
            <a:chExt cx="103320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59D51A-EE98-7EE6-725A-007F05030A55}"/>
                    </a:ext>
                  </a:extLst>
                </p14:cNvPr>
                <p14:cNvContentPartPr/>
                <p14:nvPr/>
              </p14:nvContentPartPr>
              <p14:xfrm>
                <a:off x="426991" y="874283"/>
                <a:ext cx="21960" cy="2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59D51A-EE98-7EE6-725A-007F05030A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0871" y="868163"/>
                  <a:ext cx="3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DE8E18C-B284-024F-1E19-41B9095BEDAA}"/>
                    </a:ext>
                  </a:extLst>
                </p14:cNvPr>
                <p14:cNvContentPartPr/>
                <p14:nvPr/>
              </p14:nvContentPartPr>
              <p14:xfrm>
                <a:off x="357151" y="844043"/>
                <a:ext cx="91080" cy="136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DE8E18C-B284-024F-1E19-41B9095BED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1031" y="837923"/>
                  <a:ext cx="103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F454CF-3EA9-4A62-EFC8-E02ACABA4EA8}"/>
                    </a:ext>
                  </a:extLst>
                </p14:cNvPr>
                <p14:cNvContentPartPr/>
                <p14:nvPr/>
              </p14:nvContentPartPr>
              <p14:xfrm>
                <a:off x="405751" y="864203"/>
                <a:ext cx="50400" cy="58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F454CF-3EA9-4A62-EFC8-E02ACABA4E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9631" y="858121"/>
                  <a:ext cx="62640" cy="70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915CEA-E85F-4991-BD85-E69364986C08}"/>
                    </a:ext>
                  </a:extLst>
                </p14:cNvPr>
                <p14:cNvContentPartPr/>
                <p14:nvPr/>
              </p14:nvContentPartPr>
              <p14:xfrm>
                <a:off x="431311" y="834683"/>
                <a:ext cx="35640" cy="54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915CEA-E85F-4991-BD85-E69364986C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5252" y="828563"/>
                  <a:ext cx="47758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BB519B-A337-3E2F-471E-8ADA834BE123}"/>
                    </a:ext>
                  </a:extLst>
                </p14:cNvPr>
                <p14:cNvContentPartPr/>
                <p14:nvPr/>
              </p14:nvContentPartPr>
              <p14:xfrm>
                <a:off x="426991" y="844403"/>
                <a:ext cx="360" cy="18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BB519B-A337-3E2F-471E-8ADA834BE1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871" y="838283"/>
                  <a:ext cx="12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9F5A1F-C62F-9DD9-539B-106847F322CB}"/>
                    </a:ext>
                  </a:extLst>
                </p14:cNvPr>
                <p14:cNvContentPartPr/>
                <p14:nvPr/>
              </p14:nvContentPartPr>
              <p14:xfrm>
                <a:off x="447151" y="874283"/>
                <a:ext cx="360" cy="2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9F5A1F-C62F-9DD9-539B-106847F322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031" y="868163"/>
                  <a:ext cx="126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E80DE4-DDCE-2E03-8806-371C567D4901}"/>
                    </a:ext>
                  </a:extLst>
                </p14:cNvPr>
                <p14:cNvContentPartPr/>
                <p14:nvPr/>
              </p14:nvContentPartPr>
              <p14:xfrm>
                <a:off x="328711" y="863843"/>
                <a:ext cx="1033200" cy="4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E80DE4-DDCE-2E03-8806-371C567D49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5711" y="800843"/>
                  <a:ext cx="115884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BD6F3ED-9F09-8F4B-649D-B612E7EBBEF1}"/>
                  </a:ext>
                </a:extLst>
              </p14:cNvPr>
              <p14:cNvContentPartPr/>
              <p14:nvPr/>
            </p14:nvContentPartPr>
            <p14:xfrm>
              <a:off x="1381351" y="884003"/>
              <a:ext cx="47880" cy="10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BD6F3ED-9F09-8F4B-649D-B612E7EBBEF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18351" y="823103"/>
                <a:ext cx="173520" cy="13189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17D0527-02CD-BF48-DC83-9DCD76E5F4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376" y="904905"/>
            <a:ext cx="12211641" cy="60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DD5D09-82FD-B5D6-8030-61ED388D54BA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972A35C-6EEB-0CAB-A16D-3D8BC4AE8343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30B36E-2051-E515-009E-5DDA7EE4C984}"/>
              </a:ext>
            </a:extLst>
          </p:cNvPr>
          <p:cNvSpPr txBox="1"/>
          <p:nvPr/>
        </p:nvSpPr>
        <p:spPr>
          <a:xfrm>
            <a:off x="465203" y="1782992"/>
            <a:ext cx="3119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Horror Books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249ED1-7ECD-3EE4-6281-18939487ED67}"/>
              </a:ext>
            </a:extLst>
          </p:cNvPr>
          <p:cNvSpPr txBox="1"/>
          <p:nvPr/>
        </p:nvSpPr>
        <p:spPr>
          <a:xfrm>
            <a:off x="465204" y="4988777"/>
            <a:ext cx="3119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Rated Books</a:t>
            </a:r>
          </a:p>
        </p:txBody>
      </p:sp>
      <p:pic>
        <p:nvPicPr>
          <p:cNvPr id="1026" name="Picture 2" descr="The Loop">
            <a:extLst>
              <a:ext uri="{FF2B5EF4-FFF2-40B4-BE49-F238E27FC236}">
                <a16:creationId xmlns:a16="http://schemas.microsoft.com/office/drawing/2014/main" id="{2B602B14-830B-AE07-0E21-544275DA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58" y="2439877"/>
            <a:ext cx="1114571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C90CF1-A679-B798-D35D-51AC09005421}"/>
              </a:ext>
            </a:extLst>
          </p:cNvPr>
          <p:cNvSpPr txBox="1"/>
          <p:nvPr/>
        </p:nvSpPr>
        <p:spPr>
          <a:xfrm>
            <a:off x="851494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Loop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Jeremy Johnson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A1D3BAB-0E04-CC2E-3D9B-E48FB626C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0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21670F74-D7A4-1663-0C11-D2D189B8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45" y="2439877"/>
            <a:ext cx="1104469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16F90B0-7668-0316-EC4E-29ABC189ED5B}"/>
              </a:ext>
            </a:extLst>
          </p:cNvPr>
          <p:cNvSpPr txBox="1"/>
          <p:nvPr/>
        </p:nvSpPr>
        <p:spPr>
          <a:xfrm>
            <a:off x="2915630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Harvest Home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Thomas Tryon</a:t>
            </a:r>
          </a:p>
        </p:txBody>
      </p:sp>
      <p:pic>
        <p:nvPicPr>
          <p:cNvPr id="51" name="Picture 8">
            <a:extLst>
              <a:ext uri="{FF2B5EF4-FFF2-40B4-BE49-F238E27FC236}">
                <a16:creationId xmlns:a16="http://schemas.microsoft.com/office/drawing/2014/main" id="{88E63E91-7886-71EA-84CA-DC3A7179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36" y="4320478"/>
            <a:ext cx="123444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B5730368-C0DC-0D81-31E0-CF50DF2E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5683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006E17E-120F-4331-E6BE-A4CE5F1957A5}"/>
              </a:ext>
            </a:extLst>
          </p:cNvPr>
          <p:cNvSpPr txBox="1"/>
          <p:nvPr/>
        </p:nvSpPr>
        <p:spPr>
          <a:xfrm>
            <a:off x="4979766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Haunted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Chuck </a:t>
            </a:r>
            <a:r>
              <a:rPr lang="en-US" sz="1200" dirty="0" err="1">
                <a:latin typeface="Aptos" panose="020B0004020202020204" pitchFamily="34" charset="0"/>
              </a:rPr>
              <a:t>Palahnuik</a:t>
            </a:r>
            <a:endParaRPr lang="en-US" sz="1200" dirty="0">
              <a:latin typeface="Aptos" panose="020B0004020202020204" pitchFamily="34" charset="0"/>
            </a:endParaRPr>
          </a:p>
        </p:txBody>
      </p:sp>
      <p:pic>
        <p:nvPicPr>
          <p:cNvPr id="54" name="Picture 8">
            <a:extLst>
              <a:ext uri="{FF2B5EF4-FFF2-40B4-BE49-F238E27FC236}">
                <a16:creationId xmlns:a16="http://schemas.microsoft.com/office/drawing/2014/main" id="{F53315D8-BD1D-637A-CA43-F0DEFDA7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72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50EA3360-0CC3-8084-362B-005F4DDF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819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993332A-AB71-A150-A9A1-F0F772BDAFE8}"/>
              </a:ext>
            </a:extLst>
          </p:cNvPr>
          <p:cNvSpPr txBox="1"/>
          <p:nvPr/>
        </p:nvSpPr>
        <p:spPr>
          <a:xfrm>
            <a:off x="7043902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Pet </a:t>
            </a:r>
            <a:r>
              <a:rPr lang="en-US" sz="1200" dirty="0" err="1">
                <a:latin typeface="Aptos" panose="020B0004020202020204" pitchFamily="34" charset="0"/>
              </a:rPr>
              <a:t>Sematary</a:t>
            </a:r>
            <a:endParaRPr lang="en-US" sz="1200" dirty="0">
              <a:latin typeface="Aptos" panose="020B0004020202020204" pitchFamily="34" charset="0"/>
            </a:endParaRPr>
          </a:p>
          <a:p>
            <a:r>
              <a:rPr lang="en-US" sz="1200" dirty="0">
                <a:latin typeface="Aptos" panose="020B0004020202020204" pitchFamily="34" charset="0"/>
              </a:rPr>
              <a:t>by Stephen King</a:t>
            </a:r>
          </a:p>
        </p:txBody>
      </p:sp>
      <p:pic>
        <p:nvPicPr>
          <p:cNvPr id="57" name="Picture 8">
            <a:extLst>
              <a:ext uri="{FF2B5EF4-FFF2-40B4-BE49-F238E27FC236}">
                <a16:creationId xmlns:a16="http://schemas.microsoft.com/office/drawing/2014/main" id="{8855DB5D-8083-61B1-565A-B0D892DD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08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F81E80CE-99B7-F1F5-5F12-829C23F4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23955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50DFAE3-49EB-A5E8-5B8D-9BF2DBC78C04}"/>
              </a:ext>
            </a:extLst>
          </p:cNvPr>
          <p:cNvSpPr txBox="1"/>
          <p:nvPr/>
        </p:nvSpPr>
        <p:spPr>
          <a:xfrm>
            <a:off x="9108038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Geek Love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Katherine Dunn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2B6FF32D-17D8-714A-3D02-8AC068F3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44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hevron 1023">
            <a:extLst>
              <a:ext uri="{FF2B5EF4-FFF2-40B4-BE49-F238E27FC236}">
                <a16:creationId xmlns:a16="http://schemas.microsoft.com/office/drawing/2014/main" id="{643BD9A1-50A5-B1EF-0C7E-20BFC4523C2C}"/>
              </a:ext>
            </a:extLst>
          </p:cNvPr>
          <p:cNvSpPr/>
          <p:nvPr/>
        </p:nvSpPr>
        <p:spPr>
          <a:xfrm rot="10800000">
            <a:off x="447151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5" name="Picture 2">
            <a:extLst>
              <a:ext uri="{FF2B5EF4-FFF2-40B4-BE49-F238E27FC236}">
                <a16:creationId xmlns:a16="http://schemas.microsoft.com/office/drawing/2014/main" id="{5937996C-418A-508F-B5C0-6DEA6BAE6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 b="12791"/>
          <a:stretch/>
        </p:blipFill>
        <p:spPr bwMode="auto">
          <a:xfrm>
            <a:off x="952258" y="5692854"/>
            <a:ext cx="1114571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>
            <a:extLst>
              <a:ext uri="{FF2B5EF4-FFF2-40B4-BE49-F238E27FC236}">
                <a16:creationId xmlns:a16="http://schemas.microsoft.com/office/drawing/2014/main" id="{73BE67D8-3689-A721-36AA-B747342EC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12617"/>
          <a:stretch/>
        </p:blipFill>
        <p:spPr bwMode="auto">
          <a:xfrm>
            <a:off x="3021445" y="5692854"/>
            <a:ext cx="1104469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841FD59C-2204-E6C7-E44A-D6F0DC80B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7" b="11937"/>
          <a:stretch/>
        </p:blipFill>
        <p:spPr bwMode="auto">
          <a:xfrm>
            <a:off x="5095683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2">
            <a:extLst>
              <a:ext uri="{FF2B5EF4-FFF2-40B4-BE49-F238E27FC236}">
                <a16:creationId xmlns:a16="http://schemas.microsoft.com/office/drawing/2014/main" id="{7E73AB9A-4B41-2FFF-8297-FA22ABB8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9" b="11769"/>
          <a:stretch/>
        </p:blipFill>
        <p:spPr bwMode="auto">
          <a:xfrm>
            <a:off x="7159819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>
            <a:extLst>
              <a:ext uri="{FF2B5EF4-FFF2-40B4-BE49-F238E27FC236}">
                <a16:creationId xmlns:a16="http://schemas.microsoft.com/office/drawing/2014/main" id="{34727531-3551-EFD5-BFE3-2108B04F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9" b="11769"/>
          <a:stretch/>
        </p:blipFill>
        <p:spPr bwMode="auto">
          <a:xfrm>
            <a:off x="9223955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hevron 1043">
            <a:extLst>
              <a:ext uri="{FF2B5EF4-FFF2-40B4-BE49-F238E27FC236}">
                <a16:creationId xmlns:a16="http://schemas.microsoft.com/office/drawing/2014/main" id="{179DB8DD-1279-BBC9-5513-8BB76B794BB3}"/>
              </a:ext>
            </a:extLst>
          </p:cNvPr>
          <p:cNvSpPr/>
          <p:nvPr/>
        </p:nvSpPr>
        <p:spPr>
          <a:xfrm>
            <a:off x="10836987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5" name="Chevron 1044">
            <a:extLst>
              <a:ext uri="{FF2B5EF4-FFF2-40B4-BE49-F238E27FC236}">
                <a16:creationId xmlns:a16="http://schemas.microsoft.com/office/drawing/2014/main" id="{15B2C43C-DFBE-7807-1E57-E58F6CC54284}"/>
              </a:ext>
            </a:extLst>
          </p:cNvPr>
          <p:cNvSpPr/>
          <p:nvPr/>
        </p:nvSpPr>
        <p:spPr>
          <a:xfrm rot="10800000">
            <a:off x="447151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B42A5536-C9E1-7FCE-8FEE-11C4D16E0D98}"/>
              </a:ext>
            </a:extLst>
          </p:cNvPr>
          <p:cNvGrpSpPr/>
          <p:nvPr/>
        </p:nvGrpSpPr>
        <p:grpSpPr>
          <a:xfrm>
            <a:off x="1877359" y="2315057"/>
            <a:ext cx="328430" cy="328430"/>
            <a:chOff x="1645310" y="2315057"/>
            <a:chExt cx="328430" cy="328430"/>
          </a:xfrm>
        </p:grpSpPr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4BFB951E-DB96-1382-6A29-D3FE11CB18A3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Plus 1047">
              <a:extLst>
                <a:ext uri="{FF2B5EF4-FFF2-40B4-BE49-F238E27FC236}">
                  <a16:creationId xmlns:a16="http://schemas.microsoft.com/office/drawing/2014/main" id="{8D220281-0E4C-407D-8B11-58ADCB375FA4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771A6FE-7497-2AD4-2BED-98FDDF3B6CF1}"/>
              </a:ext>
            </a:extLst>
          </p:cNvPr>
          <p:cNvGrpSpPr/>
          <p:nvPr/>
        </p:nvGrpSpPr>
        <p:grpSpPr>
          <a:xfrm>
            <a:off x="3951597" y="2322853"/>
            <a:ext cx="328430" cy="328430"/>
            <a:chOff x="1645310" y="2315057"/>
            <a:chExt cx="328430" cy="328430"/>
          </a:xfrm>
        </p:grpSpPr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722B3950-B895-25BA-37F2-DA4EDF0E97F0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Plus 1051">
              <a:extLst>
                <a:ext uri="{FF2B5EF4-FFF2-40B4-BE49-F238E27FC236}">
                  <a16:creationId xmlns:a16="http://schemas.microsoft.com/office/drawing/2014/main" id="{34529DE9-A81F-5478-8E97-531ED3BC1A5B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2E39C213-985F-27DD-D77D-EC5FC42D4B22}"/>
              </a:ext>
            </a:extLst>
          </p:cNvPr>
          <p:cNvGrpSpPr/>
          <p:nvPr/>
        </p:nvGrpSpPr>
        <p:grpSpPr>
          <a:xfrm>
            <a:off x="5989082" y="2322763"/>
            <a:ext cx="328430" cy="328430"/>
            <a:chOff x="1645310" y="2315057"/>
            <a:chExt cx="328430" cy="328430"/>
          </a:xfrm>
        </p:grpSpPr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8CAE282D-8302-5923-C4A3-035CBD8765FC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Plus 1054">
              <a:extLst>
                <a:ext uri="{FF2B5EF4-FFF2-40B4-BE49-F238E27FC236}">
                  <a16:creationId xmlns:a16="http://schemas.microsoft.com/office/drawing/2014/main" id="{A3FC8A23-89E5-8C50-0FD8-C308BBD834A4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6F18B21C-9B40-EB8F-A22E-89B0518575DD}"/>
              </a:ext>
            </a:extLst>
          </p:cNvPr>
          <p:cNvGrpSpPr/>
          <p:nvPr/>
        </p:nvGrpSpPr>
        <p:grpSpPr>
          <a:xfrm>
            <a:off x="8075784" y="2316772"/>
            <a:ext cx="328430" cy="328430"/>
            <a:chOff x="1645310" y="2315057"/>
            <a:chExt cx="328430" cy="328430"/>
          </a:xfrm>
        </p:grpSpPr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652EDF23-790B-11B2-978E-4A2F01EBCCEC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Plus 1057">
              <a:extLst>
                <a:ext uri="{FF2B5EF4-FFF2-40B4-BE49-F238E27FC236}">
                  <a16:creationId xmlns:a16="http://schemas.microsoft.com/office/drawing/2014/main" id="{104B1509-9480-823A-7B73-A1282CD41199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12C3B956-E59B-BA6F-9209-26D9222A38B6}"/>
              </a:ext>
            </a:extLst>
          </p:cNvPr>
          <p:cNvGrpSpPr/>
          <p:nvPr/>
        </p:nvGrpSpPr>
        <p:grpSpPr>
          <a:xfrm>
            <a:off x="1899499" y="5568080"/>
            <a:ext cx="328430" cy="328430"/>
            <a:chOff x="1645310" y="2315057"/>
            <a:chExt cx="328430" cy="328430"/>
          </a:xfrm>
        </p:grpSpPr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5536AAA5-511E-C363-1D07-36994D5EF3F5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Plus 1063">
              <a:extLst>
                <a:ext uri="{FF2B5EF4-FFF2-40B4-BE49-F238E27FC236}">
                  <a16:creationId xmlns:a16="http://schemas.microsoft.com/office/drawing/2014/main" id="{D3F1C479-CECE-6109-9EC3-E845F04B1067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DEF71BDD-92D0-7CD7-BD31-B315697340EE}"/>
              </a:ext>
            </a:extLst>
          </p:cNvPr>
          <p:cNvGrpSpPr/>
          <p:nvPr/>
        </p:nvGrpSpPr>
        <p:grpSpPr>
          <a:xfrm>
            <a:off x="3973737" y="5575876"/>
            <a:ext cx="328430" cy="328430"/>
            <a:chOff x="1645310" y="2315057"/>
            <a:chExt cx="328430" cy="328430"/>
          </a:xfrm>
        </p:grpSpPr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66512C16-613A-6AF1-A95D-04850384E9DA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Plus 1066">
              <a:extLst>
                <a:ext uri="{FF2B5EF4-FFF2-40B4-BE49-F238E27FC236}">
                  <a16:creationId xmlns:a16="http://schemas.microsoft.com/office/drawing/2014/main" id="{3CFEF25D-A144-566F-D58E-DDAF17A5B8C5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55B19FC4-AAD7-6842-6BF7-0A44484E88BE}"/>
              </a:ext>
            </a:extLst>
          </p:cNvPr>
          <p:cNvGrpSpPr/>
          <p:nvPr/>
        </p:nvGrpSpPr>
        <p:grpSpPr>
          <a:xfrm>
            <a:off x="6011222" y="5575786"/>
            <a:ext cx="328430" cy="328430"/>
            <a:chOff x="1645310" y="2315057"/>
            <a:chExt cx="328430" cy="32843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7EF5BF60-A31B-FE11-9F18-8762A1CD2F78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Plus 1069">
              <a:extLst>
                <a:ext uri="{FF2B5EF4-FFF2-40B4-BE49-F238E27FC236}">
                  <a16:creationId xmlns:a16="http://schemas.microsoft.com/office/drawing/2014/main" id="{2FAAAA79-A76D-63A7-AAD5-EDDF01A13787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B5CF041E-6AEA-46A8-C438-E93D3D288802}"/>
              </a:ext>
            </a:extLst>
          </p:cNvPr>
          <p:cNvGrpSpPr/>
          <p:nvPr/>
        </p:nvGrpSpPr>
        <p:grpSpPr>
          <a:xfrm>
            <a:off x="8097924" y="5569795"/>
            <a:ext cx="328430" cy="328430"/>
            <a:chOff x="1645310" y="2315057"/>
            <a:chExt cx="328430" cy="328430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3BB903A9-602C-0846-9583-3D9529FDB627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Plus 1072">
              <a:extLst>
                <a:ext uri="{FF2B5EF4-FFF2-40B4-BE49-F238E27FC236}">
                  <a16:creationId xmlns:a16="http://schemas.microsoft.com/office/drawing/2014/main" id="{2A675693-B6E7-BC98-8E9F-FFCFB0011901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DCF3CD14-3A13-E3A9-47F9-34F1DBD5EC6C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3BE299E5-6200-E782-EB27-9D1CDAE66A36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Plus 1075">
              <a:extLst>
                <a:ext uri="{FF2B5EF4-FFF2-40B4-BE49-F238E27FC236}">
                  <a16:creationId xmlns:a16="http://schemas.microsoft.com/office/drawing/2014/main" id="{5DE83ABB-6A0F-D781-B203-069498F64E8D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7" name="Rectangle: Rounded Corners 34">
            <a:extLst>
              <a:ext uri="{FF2B5EF4-FFF2-40B4-BE49-F238E27FC236}">
                <a16:creationId xmlns:a16="http://schemas.microsoft.com/office/drawing/2014/main" id="{886DDCE0-26AD-EE9E-8BB5-1168340AD576}"/>
              </a:ext>
            </a:extLst>
          </p:cNvPr>
          <p:cNvSpPr/>
          <p:nvPr/>
        </p:nvSpPr>
        <p:spPr>
          <a:xfrm>
            <a:off x="589200" y="1340850"/>
            <a:ext cx="954360" cy="338461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Aptos Light" panose="020B0004020202020204" pitchFamily="34" charset="0"/>
              </a:rPr>
              <a:t>Genre</a:t>
            </a:r>
          </a:p>
        </p:txBody>
      </p:sp>
      <p:pic>
        <p:nvPicPr>
          <p:cNvPr id="1079" name="Graphic 1078" descr="Caret Right with solid fill">
            <a:extLst>
              <a:ext uri="{FF2B5EF4-FFF2-40B4-BE49-F238E27FC236}">
                <a16:creationId xmlns:a16="http://schemas.microsoft.com/office/drawing/2014/main" id="{C90E3798-EFE7-4EF1-D491-45349ADC66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5400000">
            <a:off x="1183874" y="1362372"/>
            <a:ext cx="316584" cy="316584"/>
          </a:xfrm>
          <a:prstGeom prst="rect">
            <a:avLst/>
          </a:prstGeom>
        </p:spPr>
      </p:pic>
      <p:sp>
        <p:nvSpPr>
          <p:cNvPr id="2" name="Rectangle: Top Corners Rounded 38">
            <a:extLst>
              <a:ext uri="{FF2B5EF4-FFF2-40B4-BE49-F238E27FC236}">
                <a16:creationId xmlns:a16="http://schemas.microsoft.com/office/drawing/2014/main" id="{878B54F6-0C8C-DA21-6B5C-324518481885}"/>
              </a:ext>
            </a:extLst>
          </p:cNvPr>
          <p:cNvSpPr/>
          <p:nvPr/>
        </p:nvSpPr>
        <p:spPr>
          <a:xfrm rot="16200000">
            <a:off x="8458000" y="2329713"/>
            <a:ext cx="4662493" cy="2828037"/>
          </a:xfrm>
          <a:prstGeom prst="round2SameRect">
            <a:avLst>
              <a:gd name="adj1" fmla="val 982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1">
            <a:extLst>
              <a:ext uri="{FF2B5EF4-FFF2-40B4-BE49-F238E27FC236}">
                <a16:creationId xmlns:a16="http://schemas.microsoft.com/office/drawing/2014/main" id="{D5EF6186-FBD7-7E98-7318-1C66C0024CC6}"/>
              </a:ext>
            </a:extLst>
          </p:cNvPr>
          <p:cNvSpPr/>
          <p:nvPr/>
        </p:nvSpPr>
        <p:spPr>
          <a:xfrm rot="16200000">
            <a:off x="8973946" y="1503770"/>
            <a:ext cx="865731" cy="683172"/>
          </a:xfrm>
          <a:prstGeom prst="round2SameRect">
            <a:avLst>
              <a:gd name="adj1" fmla="val 3153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aret Left with solid fill">
            <a:extLst>
              <a:ext uri="{FF2B5EF4-FFF2-40B4-BE49-F238E27FC236}">
                <a16:creationId xmlns:a16="http://schemas.microsoft.com/office/drawing/2014/main" id="{C231DAAB-79B3-0A55-267D-75B1871E8CA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0800000">
            <a:off x="9065602" y="1631928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D5778-FD0B-A59E-FDF1-FEDA5C719CA7}"/>
              </a:ext>
            </a:extLst>
          </p:cNvPr>
          <p:cNvSpPr txBox="1"/>
          <p:nvPr/>
        </p:nvSpPr>
        <p:spPr>
          <a:xfrm>
            <a:off x="10047336" y="1689019"/>
            <a:ext cx="1433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My Groups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31A50A-253F-BA6B-4729-FD830FF51063}"/>
              </a:ext>
            </a:extLst>
          </p:cNvPr>
          <p:cNvGrpSpPr/>
          <p:nvPr/>
        </p:nvGrpSpPr>
        <p:grpSpPr>
          <a:xfrm>
            <a:off x="9675576" y="2404188"/>
            <a:ext cx="2216800" cy="2489969"/>
            <a:chOff x="4375956" y="1999806"/>
            <a:chExt cx="3544750" cy="28793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0442862-EF89-302B-8343-F1B441171D7B}"/>
                </a:ext>
              </a:extLst>
            </p:cNvPr>
            <p:cNvSpPr/>
            <p:nvPr/>
          </p:nvSpPr>
          <p:spPr>
            <a:xfrm>
              <a:off x="4375956" y="2459820"/>
              <a:ext cx="3544750" cy="8013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98D15E-DFFA-8013-18DC-3D0B10A48ECF}"/>
                </a:ext>
              </a:extLst>
            </p:cNvPr>
            <p:cNvSpPr/>
            <p:nvPr/>
          </p:nvSpPr>
          <p:spPr>
            <a:xfrm>
              <a:off x="4477105" y="2548992"/>
              <a:ext cx="3348722" cy="6349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weluvreading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1FD870-4BBF-3A8C-1281-E427857DA0A4}"/>
                </a:ext>
              </a:extLst>
            </p:cNvPr>
            <p:cNvSpPr txBox="1"/>
            <p:nvPr/>
          </p:nvSpPr>
          <p:spPr>
            <a:xfrm>
              <a:off x="4400308" y="1999806"/>
              <a:ext cx="3391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Name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2C6E15-A103-A559-1C64-1604C48FB6BB}"/>
                </a:ext>
              </a:extLst>
            </p:cNvPr>
            <p:cNvSpPr txBox="1"/>
            <p:nvPr/>
          </p:nvSpPr>
          <p:spPr>
            <a:xfrm>
              <a:off x="4400308" y="3606907"/>
              <a:ext cx="3391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Type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E76E38B-A5F4-E5D4-333F-701806F77CBF}"/>
                </a:ext>
              </a:extLst>
            </p:cNvPr>
            <p:cNvSpPr/>
            <p:nvPr/>
          </p:nvSpPr>
          <p:spPr>
            <a:xfrm>
              <a:off x="4424789" y="4141778"/>
              <a:ext cx="1606703" cy="7293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Books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E85C39-73A8-6829-79B7-9E800CF3F631}"/>
                </a:ext>
              </a:extLst>
            </p:cNvPr>
            <p:cNvSpPr/>
            <p:nvPr/>
          </p:nvSpPr>
          <p:spPr>
            <a:xfrm>
              <a:off x="6160507" y="4149732"/>
              <a:ext cx="1606703" cy="72937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Movies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: Rounded Corners 34">
            <a:extLst>
              <a:ext uri="{FF2B5EF4-FFF2-40B4-BE49-F238E27FC236}">
                <a16:creationId xmlns:a16="http://schemas.microsoft.com/office/drawing/2014/main" id="{620AEB0A-B85F-D7C0-BC87-EB4DF46D42E6}"/>
              </a:ext>
            </a:extLst>
          </p:cNvPr>
          <p:cNvSpPr/>
          <p:nvPr/>
        </p:nvSpPr>
        <p:spPr>
          <a:xfrm>
            <a:off x="10039675" y="5240510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Create</a:t>
            </a:r>
            <a:endParaRPr lang="en-US" sz="1400" b="1" dirty="0">
              <a:latin typeface="Aptos" panose="020B0004020202020204" pitchFamily="34" charset="0"/>
            </a:endParaRPr>
          </a:p>
        </p:txBody>
      </p:sp>
      <p:sp>
        <p:nvSpPr>
          <p:cNvPr id="27" name="Rectangle: Rounded Corners 34">
            <a:extLst>
              <a:ext uri="{FF2B5EF4-FFF2-40B4-BE49-F238E27FC236}">
                <a16:creationId xmlns:a16="http://schemas.microsoft.com/office/drawing/2014/main" id="{29CA20D2-85E7-4583-2D39-8B39CA075C92}"/>
              </a:ext>
            </a:extLst>
          </p:cNvPr>
          <p:cNvSpPr/>
          <p:nvPr/>
        </p:nvSpPr>
        <p:spPr>
          <a:xfrm>
            <a:off x="1655580" y="1343328"/>
            <a:ext cx="1183697" cy="33846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ptos Light" panose="020B0004020202020204" pitchFamily="34" charset="0"/>
              </a:rPr>
              <a:t>Add A Book</a:t>
            </a:r>
          </a:p>
        </p:txBody>
      </p:sp>
    </p:spTree>
    <p:extLst>
      <p:ext uri="{BB962C8B-B14F-4D97-AF65-F5344CB8AC3E}">
        <p14:creationId xmlns:p14="http://schemas.microsoft.com/office/powerpoint/2010/main" val="225739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639F1-F604-BCC7-E3FB-499E67E65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33DCFD-D564-AE14-7B9E-51CAD9A3CC4C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1E3DC26-1F0C-66C3-EC99-5B9A2283CFFA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673616F-20A4-D045-A4C0-31DD44705C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hlinkClick r:id="rId4" action="ppaction://hlinksldjump"/>
            <a:extLst>
              <a:ext uri="{FF2B5EF4-FFF2-40B4-BE49-F238E27FC236}">
                <a16:creationId xmlns:a16="http://schemas.microsoft.com/office/drawing/2014/main" id="{CAA27C02-4A84-372A-924D-B3B6207B2E01}"/>
              </a:ext>
            </a:extLst>
          </p:cNvPr>
          <p:cNvSpPr/>
          <p:nvPr/>
        </p:nvSpPr>
        <p:spPr>
          <a:xfrm>
            <a:off x="233155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E5142-6367-C321-4C76-A45F5B1566EA}"/>
              </a:ext>
            </a:extLst>
          </p:cNvPr>
          <p:cNvSpPr txBox="1"/>
          <p:nvPr/>
        </p:nvSpPr>
        <p:spPr>
          <a:xfrm>
            <a:off x="404759" y="484995"/>
            <a:ext cx="96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Books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188AC3-99A3-ED46-D9FE-4DE28C69D4CD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14138ACE-8B67-FF74-49E6-20C6316EEB1F}"/>
              </a:ext>
            </a:extLst>
          </p:cNvPr>
          <p:cNvSpPr/>
          <p:nvPr/>
        </p:nvSpPr>
        <p:spPr>
          <a:xfrm>
            <a:off x="1541806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14AB7-D6C1-7028-B50A-4DC6ED2AF363}"/>
              </a:ext>
            </a:extLst>
          </p:cNvPr>
          <p:cNvSpPr txBox="1"/>
          <p:nvPr/>
        </p:nvSpPr>
        <p:spPr>
          <a:xfrm>
            <a:off x="1665086" y="484274"/>
            <a:ext cx="105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Movies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0D4ED8-9A83-CB58-C758-72F12594D3DC}"/>
              </a:ext>
            </a:extLst>
          </p:cNvPr>
          <p:cNvSpPr/>
          <p:nvPr/>
        </p:nvSpPr>
        <p:spPr>
          <a:xfrm>
            <a:off x="-8376" y="904905"/>
            <a:ext cx="12211641" cy="60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15D2FD-6B2E-952F-6EC8-95D502C45943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26AC115-11A4-0A8E-6406-038308F7CADA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219C7EE-440F-D737-07A0-2E5C55AC621E}"/>
                  </a:ext>
                </a:extLst>
              </p14:cNvPr>
              <p14:cNvContentPartPr/>
              <p14:nvPr/>
            </p14:nvContentPartPr>
            <p14:xfrm>
              <a:off x="1678142" y="895932"/>
              <a:ext cx="1063800" cy="60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219C7EE-440F-D737-07A0-2E5C55AC62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5142" y="832932"/>
                <a:ext cx="11894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D8234BF-3D75-85D1-5E1D-BE360B7FC9F1}"/>
                  </a:ext>
                </a:extLst>
              </p14:cNvPr>
              <p14:cNvContentPartPr/>
              <p14:nvPr/>
            </p14:nvContentPartPr>
            <p14:xfrm>
              <a:off x="1658702" y="892332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D8234BF-3D75-85D1-5E1D-BE360B7FC9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6062" y="82969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B2CF5A0-04F0-8F5D-7A77-800E10B4E8CB}"/>
                  </a:ext>
                </a:extLst>
              </p14:cNvPr>
              <p14:cNvContentPartPr/>
              <p14:nvPr/>
            </p14:nvContentPartPr>
            <p14:xfrm>
              <a:off x="1647182" y="853092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B2CF5A0-04F0-8F5D-7A77-800E10B4E8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542" y="79045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: Top Corners Rounded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BCA24A0-327E-5116-81B7-034BB0E9EE10}"/>
              </a:ext>
            </a:extLst>
          </p:cNvPr>
          <p:cNvSpPr/>
          <p:nvPr/>
        </p:nvSpPr>
        <p:spPr>
          <a:xfrm rot="16200000">
            <a:off x="11417925" y="1506892"/>
            <a:ext cx="865731" cy="683172"/>
          </a:xfrm>
          <a:prstGeom prst="round2SameRect">
            <a:avLst>
              <a:gd name="adj1" fmla="val 26923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Graphic 54" descr="Users with solid fill">
            <a:extLst>
              <a:ext uri="{FF2B5EF4-FFF2-40B4-BE49-F238E27FC236}">
                <a16:creationId xmlns:a16="http://schemas.microsoft.com/office/drawing/2014/main" id="{231F4FF7-5697-72C6-1B67-EAA562B1E6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45278" y="1642966"/>
            <a:ext cx="411023" cy="41102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CBAAE88-8650-AEEC-0552-A1C4DBE29E46}"/>
              </a:ext>
            </a:extLst>
          </p:cNvPr>
          <p:cNvSpPr txBox="1"/>
          <p:nvPr/>
        </p:nvSpPr>
        <p:spPr>
          <a:xfrm>
            <a:off x="465203" y="1782992"/>
            <a:ext cx="3119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Horror Movies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BA147C-B16A-100F-8FAA-277D025506C9}"/>
              </a:ext>
            </a:extLst>
          </p:cNvPr>
          <p:cNvSpPr txBox="1"/>
          <p:nvPr/>
        </p:nvSpPr>
        <p:spPr>
          <a:xfrm>
            <a:off x="465204" y="4988777"/>
            <a:ext cx="3119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Rated Movies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CAB870F4-EBE2-0B52-2CEF-05A7B7AE2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258" y="2445770"/>
            <a:ext cx="1114571" cy="167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C3560FA-6FF5-86D0-25A3-1ABF04B1FD46}"/>
              </a:ext>
            </a:extLst>
          </p:cNvPr>
          <p:cNvSpPr txBox="1"/>
          <p:nvPr/>
        </p:nvSpPr>
        <p:spPr>
          <a:xfrm>
            <a:off x="859734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Exorcist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DC4ED3E2-D1C8-23E3-1D13-6FEEED5AE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0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BDF65F1A-12C8-2F82-D9A7-A2D25485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45" y="2464246"/>
            <a:ext cx="1104469" cy="163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3F23C5B-B664-E8DF-670C-77F0971E6C59}"/>
              </a:ext>
            </a:extLst>
          </p:cNvPr>
          <p:cNvSpPr txBox="1"/>
          <p:nvPr/>
        </p:nvSpPr>
        <p:spPr>
          <a:xfrm>
            <a:off x="2923870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Halloween</a:t>
            </a:r>
          </a:p>
        </p:txBody>
      </p:sp>
      <p:pic>
        <p:nvPicPr>
          <p:cNvPr id="63" name="Picture 8">
            <a:extLst>
              <a:ext uri="{FF2B5EF4-FFF2-40B4-BE49-F238E27FC236}">
                <a16:creationId xmlns:a16="http://schemas.microsoft.com/office/drawing/2014/main" id="{447640B7-E871-827A-F46C-5F31F2E5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36" y="4320478"/>
            <a:ext cx="123444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13380463-70AB-BAA1-16C7-35212D79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5683" y="2468499"/>
            <a:ext cx="1084265" cy="162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8541098-65A5-A4A4-3E48-71EDF18BDD52}"/>
              </a:ext>
            </a:extLst>
          </p:cNvPr>
          <p:cNvSpPr txBox="1"/>
          <p:nvPr/>
        </p:nvSpPr>
        <p:spPr>
          <a:xfrm>
            <a:off x="4988006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Thing</a:t>
            </a:r>
          </a:p>
        </p:txBody>
      </p:sp>
      <p:pic>
        <p:nvPicPr>
          <p:cNvPr id="66" name="Picture 8">
            <a:extLst>
              <a:ext uri="{FF2B5EF4-FFF2-40B4-BE49-F238E27FC236}">
                <a16:creationId xmlns:a16="http://schemas.microsoft.com/office/drawing/2014/main" id="{B213B69F-13CC-518B-DAC7-CD2DA3537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72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0D42104A-21EE-4796-DF01-E72ACB52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819" y="2559924"/>
            <a:ext cx="1084265" cy="14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9F056FE-7EB6-6D9B-0EEE-636C32B79783}"/>
              </a:ext>
            </a:extLst>
          </p:cNvPr>
          <p:cNvSpPr txBox="1"/>
          <p:nvPr/>
        </p:nvSpPr>
        <p:spPr>
          <a:xfrm>
            <a:off x="7052142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 Forget</a:t>
            </a:r>
          </a:p>
        </p:txBody>
      </p:sp>
      <p:pic>
        <p:nvPicPr>
          <p:cNvPr id="69" name="Picture 8">
            <a:extLst>
              <a:ext uri="{FF2B5EF4-FFF2-40B4-BE49-F238E27FC236}">
                <a16:creationId xmlns:a16="http://schemas.microsoft.com/office/drawing/2014/main" id="{A4CB7770-DDB5-FE5D-615D-36473361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08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B5A35C70-48EF-8102-72B6-3CB34BA3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23955" y="2457510"/>
            <a:ext cx="1084265" cy="16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48F3747-DB39-8344-1D59-DB2615988E3A}"/>
              </a:ext>
            </a:extLst>
          </p:cNvPr>
          <p:cNvSpPr txBox="1"/>
          <p:nvPr/>
        </p:nvSpPr>
        <p:spPr>
          <a:xfrm>
            <a:off x="9116278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IT</a:t>
            </a:r>
          </a:p>
        </p:txBody>
      </p:sp>
      <p:pic>
        <p:nvPicPr>
          <p:cNvPr id="72" name="Picture 8">
            <a:extLst>
              <a:ext uri="{FF2B5EF4-FFF2-40B4-BE49-F238E27FC236}">
                <a16:creationId xmlns:a16="http://schemas.microsoft.com/office/drawing/2014/main" id="{12DCF2B9-6E9B-32B2-AE42-E51E273C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44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hevron 72">
            <a:extLst>
              <a:ext uri="{FF2B5EF4-FFF2-40B4-BE49-F238E27FC236}">
                <a16:creationId xmlns:a16="http://schemas.microsoft.com/office/drawing/2014/main" id="{04441683-360B-AA92-09D1-4A3052079A69}"/>
              </a:ext>
            </a:extLst>
          </p:cNvPr>
          <p:cNvSpPr/>
          <p:nvPr/>
        </p:nvSpPr>
        <p:spPr>
          <a:xfrm>
            <a:off x="10836987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Chevron 73">
            <a:extLst>
              <a:ext uri="{FF2B5EF4-FFF2-40B4-BE49-F238E27FC236}">
                <a16:creationId xmlns:a16="http://schemas.microsoft.com/office/drawing/2014/main" id="{8B4E2E9E-8FBE-221D-0A80-5E9F57E8FC2B}"/>
              </a:ext>
            </a:extLst>
          </p:cNvPr>
          <p:cNvSpPr/>
          <p:nvPr/>
        </p:nvSpPr>
        <p:spPr>
          <a:xfrm rot="10800000">
            <a:off x="447151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1E7A98C2-9146-9B4E-F835-0E7ACB98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b="5349"/>
          <a:stretch/>
        </p:blipFill>
        <p:spPr bwMode="auto">
          <a:xfrm>
            <a:off x="952258" y="5692854"/>
            <a:ext cx="1114571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567931C3-9641-3578-0C4F-46D86140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1" r="14491"/>
          <a:stretch/>
        </p:blipFill>
        <p:spPr bwMode="auto">
          <a:xfrm>
            <a:off x="3021445" y="5692854"/>
            <a:ext cx="1104469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7E468226-7B6A-B965-DE97-E1CF62BB7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11429"/>
          <a:stretch/>
        </p:blipFill>
        <p:spPr bwMode="auto">
          <a:xfrm>
            <a:off x="5095683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E5CF2E26-7312-0CF5-C16B-D70AA02E7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/>
        </p:blipFill>
        <p:spPr bwMode="auto">
          <a:xfrm>
            <a:off x="7159819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C7697CCB-E8C9-0E1F-5EB6-1A26BCBF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/>
        </p:blipFill>
        <p:spPr bwMode="auto">
          <a:xfrm>
            <a:off x="9223955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hevron 79">
            <a:extLst>
              <a:ext uri="{FF2B5EF4-FFF2-40B4-BE49-F238E27FC236}">
                <a16:creationId xmlns:a16="http://schemas.microsoft.com/office/drawing/2014/main" id="{6F7E4EEF-4500-2264-7108-3797D21CA16D}"/>
              </a:ext>
            </a:extLst>
          </p:cNvPr>
          <p:cNvSpPr/>
          <p:nvPr/>
        </p:nvSpPr>
        <p:spPr>
          <a:xfrm>
            <a:off x="10836987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hevron 80">
            <a:extLst>
              <a:ext uri="{FF2B5EF4-FFF2-40B4-BE49-F238E27FC236}">
                <a16:creationId xmlns:a16="http://schemas.microsoft.com/office/drawing/2014/main" id="{98FD2AA0-AF9D-8141-5D7C-86541E9C3E46}"/>
              </a:ext>
            </a:extLst>
          </p:cNvPr>
          <p:cNvSpPr/>
          <p:nvPr/>
        </p:nvSpPr>
        <p:spPr>
          <a:xfrm rot="10800000">
            <a:off x="447151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BF1DA6D-3716-6A1F-80B5-A221F937D03B}"/>
              </a:ext>
            </a:extLst>
          </p:cNvPr>
          <p:cNvGrpSpPr/>
          <p:nvPr/>
        </p:nvGrpSpPr>
        <p:grpSpPr>
          <a:xfrm>
            <a:off x="1877359" y="2315057"/>
            <a:ext cx="328430" cy="328430"/>
            <a:chOff x="1645310" y="2315057"/>
            <a:chExt cx="328430" cy="32843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BBF5473-26FD-CA36-02F2-50B1FDC79CE3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lus 83">
              <a:extLst>
                <a:ext uri="{FF2B5EF4-FFF2-40B4-BE49-F238E27FC236}">
                  <a16:creationId xmlns:a16="http://schemas.microsoft.com/office/drawing/2014/main" id="{C514DD75-616F-CABD-E2B4-2F653B234095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E64B7AA-502F-1D12-E9ED-1512F65595AC}"/>
              </a:ext>
            </a:extLst>
          </p:cNvPr>
          <p:cNvGrpSpPr/>
          <p:nvPr/>
        </p:nvGrpSpPr>
        <p:grpSpPr>
          <a:xfrm>
            <a:off x="3951597" y="2322853"/>
            <a:ext cx="328430" cy="328430"/>
            <a:chOff x="1645310" y="2315057"/>
            <a:chExt cx="328430" cy="32843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1BA2BE9-C7F5-2B12-CA58-92497D9443A9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lus 86">
              <a:extLst>
                <a:ext uri="{FF2B5EF4-FFF2-40B4-BE49-F238E27FC236}">
                  <a16:creationId xmlns:a16="http://schemas.microsoft.com/office/drawing/2014/main" id="{494955E3-A852-9C22-D8B9-4C1C8602A72A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93C0F7-16F7-DAB8-6B6B-8E9A1250E435}"/>
              </a:ext>
            </a:extLst>
          </p:cNvPr>
          <p:cNvGrpSpPr/>
          <p:nvPr/>
        </p:nvGrpSpPr>
        <p:grpSpPr>
          <a:xfrm>
            <a:off x="5989082" y="2322763"/>
            <a:ext cx="328430" cy="328430"/>
            <a:chOff x="1645310" y="2315057"/>
            <a:chExt cx="328430" cy="3284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10DB6EF-8684-2EF3-6C73-DC9205D0DAF4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Plus 89">
              <a:extLst>
                <a:ext uri="{FF2B5EF4-FFF2-40B4-BE49-F238E27FC236}">
                  <a16:creationId xmlns:a16="http://schemas.microsoft.com/office/drawing/2014/main" id="{E0DA12AF-53ED-4C6C-C8A0-8C83A737C818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E55C153-70DF-3D12-DA7C-1E8AC5F658EB}"/>
              </a:ext>
            </a:extLst>
          </p:cNvPr>
          <p:cNvGrpSpPr/>
          <p:nvPr/>
        </p:nvGrpSpPr>
        <p:grpSpPr>
          <a:xfrm>
            <a:off x="8075784" y="2316772"/>
            <a:ext cx="328430" cy="328430"/>
            <a:chOff x="1645310" y="2315057"/>
            <a:chExt cx="328430" cy="32843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B03921D-25B6-B197-5EAB-5469E9973A60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lus 92">
              <a:extLst>
                <a:ext uri="{FF2B5EF4-FFF2-40B4-BE49-F238E27FC236}">
                  <a16:creationId xmlns:a16="http://schemas.microsoft.com/office/drawing/2014/main" id="{009E5976-FB08-674C-8912-944C7CFCB50C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092D337-8B85-71E1-E924-7717D8093826}"/>
              </a:ext>
            </a:extLst>
          </p:cNvPr>
          <p:cNvGrpSpPr/>
          <p:nvPr/>
        </p:nvGrpSpPr>
        <p:grpSpPr>
          <a:xfrm>
            <a:off x="10118803" y="2321691"/>
            <a:ext cx="328430" cy="328430"/>
            <a:chOff x="1645310" y="2315057"/>
            <a:chExt cx="328430" cy="32843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13EFE9-A76E-F85E-0BBB-82104E70C0B3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Plus 95">
              <a:extLst>
                <a:ext uri="{FF2B5EF4-FFF2-40B4-BE49-F238E27FC236}">
                  <a16:creationId xmlns:a16="http://schemas.microsoft.com/office/drawing/2014/main" id="{9226BC54-C9B9-0682-6BE7-6306DFABDE2A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A71C485-8E5E-AC09-7678-0C58734CE94B}"/>
              </a:ext>
            </a:extLst>
          </p:cNvPr>
          <p:cNvGrpSpPr/>
          <p:nvPr/>
        </p:nvGrpSpPr>
        <p:grpSpPr>
          <a:xfrm>
            <a:off x="1899499" y="5568080"/>
            <a:ext cx="328430" cy="328430"/>
            <a:chOff x="1645310" y="2315057"/>
            <a:chExt cx="328430" cy="32843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AC5D4E-1219-E280-4107-ED8F981FCFFF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Plus 98">
              <a:extLst>
                <a:ext uri="{FF2B5EF4-FFF2-40B4-BE49-F238E27FC236}">
                  <a16:creationId xmlns:a16="http://schemas.microsoft.com/office/drawing/2014/main" id="{5D8A9CD4-125E-9DCF-403E-A1E41FE9309F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846A3FF-951B-B038-FF8B-5DEA2002EDBB}"/>
              </a:ext>
            </a:extLst>
          </p:cNvPr>
          <p:cNvGrpSpPr/>
          <p:nvPr/>
        </p:nvGrpSpPr>
        <p:grpSpPr>
          <a:xfrm>
            <a:off x="3973737" y="5575876"/>
            <a:ext cx="328430" cy="328430"/>
            <a:chOff x="1645310" y="2315057"/>
            <a:chExt cx="328430" cy="32843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6BF068-4470-A64F-FE41-E3349B974FAC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lus 101">
              <a:extLst>
                <a:ext uri="{FF2B5EF4-FFF2-40B4-BE49-F238E27FC236}">
                  <a16:creationId xmlns:a16="http://schemas.microsoft.com/office/drawing/2014/main" id="{F222D579-1CE7-CD98-1DCB-E45886E27B87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8D4A4B0-A760-B081-F6B0-DC5022A4FFE2}"/>
              </a:ext>
            </a:extLst>
          </p:cNvPr>
          <p:cNvGrpSpPr/>
          <p:nvPr/>
        </p:nvGrpSpPr>
        <p:grpSpPr>
          <a:xfrm>
            <a:off x="6011222" y="5575786"/>
            <a:ext cx="328430" cy="328430"/>
            <a:chOff x="1645310" y="2315057"/>
            <a:chExt cx="328430" cy="32843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D299F03-B610-CC25-1973-7668F1A66C33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104">
              <a:extLst>
                <a:ext uri="{FF2B5EF4-FFF2-40B4-BE49-F238E27FC236}">
                  <a16:creationId xmlns:a16="http://schemas.microsoft.com/office/drawing/2014/main" id="{504D1F7D-DBC4-0785-E804-50C56A3235E2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0F64C71-657C-B848-2E42-0C77A39FF638}"/>
              </a:ext>
            </a:extLst>
          </p:cNvPr>
          <p:cNvGrpSpPr/>
          <p:nvPr/>
        </p:nvGrpSpPr>
        <p:grpSpPr>
          <a:xfrm>
            <a:off x="8097924" y="5569795"/>
            <a:ext cx="328430" cy="328430"/>
            <a:chOff x="1645310" y="2315057"/>
            <a:chExt cx="328430" cy="32843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7AFC50F-1F6C-3E36-1140-2AF33163F940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lus 107">
              <a:extLst>
                <a:ext uri="{FF2B5EF4-FFF2-40B4-BE49-F238E27FC236}">
                  <a16:creationId xmlns:a16="http://schemas.microsoft.com/office/drawing/2014/main" id="{76569AD2-C883-2324-F7EE-9D3A6C6BC7C1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81B6804-FD5F-4F33-B7C4-7CA795B473FE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EDDADB5-AD14-09D4-07E2-963173FB8650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Plus 110">
              <a:extLst>
                <a:ext uri="{FF2B5EF4-FFF2-40B4-BE49-F238E27FC236}">
                  <a16:creationId xmlns:a16="http://schemas.microsoft.com/office/drawing/2014/main" id="{3EA4CDCF-A7B3-6B53-5343-55727651D0A5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: Rounded Corners 34">
            <a:extLst>
              <a:ext uri="{FF2B5EF4-FFF2-40B4-BE49-F238E27FC236}">
                <a16:creationId xmlns:a16="http://schemas.microsoft.com/office/drawing/2014/main" id="{624A39F6-7A15-F4F1-1D09-CD772EF39BD6}"/>
              </a:ext>
            </a:extLst>
          </p:cNvPr>
          <p:cNvSpPr/>
          <p:nvPr/>
        </p:nvSpPr>
        <p:spPr>
          <a:xfrm>
            <a:off x="589200" y="1340850"/>
            <a:ext cx="954360" cy="338461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Aptos Light" panose="020B0004020202020204" pitchFamily="34" charset="0"/>
              </a:rPr>
              <a:t>Genre</a:t>
            </a:r>
          </a:p>
        </p:txBody>
      </p:sp>
      <p:pic>
        <p:nvPicPr>
          <p:cNvPr id="113" name="Graphic 112" descr="Caret Right with solid fill">
            <a:extLst>
              <a:ext uri="{FF2B5EF4-FFF2-40B4-BE49-F238E27FC236}">
                <a16:creationId xmlns:a16="http://schemas.microsoft.com/office/drawing/2014/main" id="{77FDD67E-30BF-F266-B048-F809D216AA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5400000">
            <a:off x="1183874" y="1362372"/>
            <a:ext cx="316584" cy="316584"/>
          </a:xfrm>
          <a:prstGeom prst="rect">
            <a:avLst/>
          </a:prstGeom>
        </p:spPr>
      </p:pic>
      <p:sp>
        <p:nvSpPr>
          <p:cNvPr id="114" name="Rectangle: Rounded Corners 34">
            <a:extLst>
              <a:ext uri="{FF2B5EF4-FFF2-40B4-BE49-F238E27FC236}">
                <a16:creationId xmlns:a16="http://schemas.microsoft.com/office/drawing/2014/main" id="{5D2A14F4-24A8-370B-5342-4F5FAF5B684C}"/>
              </a:ext>
            </a:extLst>
          </p:cNvPr>
          <p:cNvSpPr/>
          <p:nvPr/>
        </p:nvSpPr>
        <p:spPr>
          <a:xfrm>
            <a:off x="1655580" y="1343328"/>
            <a:ext cx="1183697" cy="33846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ptos Light" panose="020B0004020202020204" pitchFamily="34" charset="0"/>
              </a:rPr>
              <a:t>Add A Book</a:t>
            </a:r>
          </a:p>
        </p:txBody>
      </p:sp>
    </p:spTree>
    <p:extLst>
      <p:ext uri="{BB962C8B-B14F-4D97-AF65-F5344CB8AC3E}">
        <p14:creationId xmlns:p14="http://schemas.microsoft.com/office/powerpoint/2010/main" val="367038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110A6-7730-779F-AD57-A801BF52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D6C6ABF-48FE-185C-A387-484D82879965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060566B-3D43-786E-DCA7-15EFAADAF2FF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36">
              <a:extLst>
                <a:ext uri="{FF2B5EF4-FFF2-40B4-BE49-F238E27FC236}">
                  <a16:creationId xmlns:a16="http://schemas.microsoft.com/office/drawing/2014/main" id="{7B4FA540-D166-46FE-BE5C-57DCAEEA1E16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D7BD14E-F57C-26CA-5D3A-88662C1482ED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D74DF7-E266-9ACD-A368-DEB8B26C83FA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D74DF7-E266-9ACD-A368-DEB8B26C83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hlinkClick r:id="rId4" action="ppaction://hlinksldjump"/>
            <a:extLst>
              <a:ext uri="{FF2B5EF4-FFF2-40B4-BE49-F238E27FC236}">
                <a16:creationId xmlns:a16="http://schemas.microsoft.com/office/drawing/2014/main" id="{64C5F19B-C415-76BB-F5A9-65F3FDAF238C}"/>
              </a:ext>
            </a:extLst>
          </p:cNvPr>
          <p:cNvSpPr/>
          <p:nvPr/>
        </p:nvSpPr>
        <p:spPr>
          <a:xfrm>
            <a:off x="233155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819B3-F2BC-A899-9264-4B3CF3DF7AEC}"/>
              </a:ext>
            </a:extLst>
          </p:cNvPr>
          <p:cNvSpPr txBox="1"/>
          <p:nvPr/>
        </p:nvSpPr>
        <p:spPr>
          <a:xfrm>
            <a:off x="404759" y="484995"/>
            <a:ext cx="96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Books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F9FD9-829D-078B-F692-2FC2024D3CAB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EBA27168-9A56-D83B-0FE2-70C70263699E}"/>
              </a:ext>
            </a:extLst>
          </p:cNvPr>
          <p:cNvSpPr/>
          <p:nvPr/>
        </p:nvSpPr>
        <p:spPr>
          <a:xfrm>
            <a:off x="1541806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D09FC-07B5-973B-4C5B-C609D7CB6B4E}"/>
              </a:ext>
            </a:extLst>
          </p:cNvPr>
          <p:cNvSpPr txBox="1"/>
          <p:nvPr/>
        </p:nvSpPr>
        <p:spPr>
          <a:xfrm>
            <a:off x="1665086" y="484274"/>
            <a:ext cx="105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Movies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467122-C90A-8BC2-DF93-29FA7D44F4D0}"/>
              </a:ext>
            </a:extLst>
          </p:cNvPr>
          <p:cNvSpPr/>
          <p:nvPr/>
        </p:nvSpPr>
        <p:spPr>
          <a:xfrm>
            <a:off x="-8376" y="904905"/>
            <a:ext cx="12211641" cy="60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F1F1CBE-8DF9-F6A4-41CB-F5F3165CE478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0A7DA9E-E5AC-54DD-48B4-D81A45CB274E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FB26D5B-934C-F18E-EFED-13F1268A628C}"/>
                  </a:ext>
                </a:extLst>
              </p14:cNvPr>
              <p14:cNvContentPartPr/>
              <p14:nvPr/>
            </p14:nvContentPartPr>
            <p14:xfrm>
              <a:off x="1678142" y="895932"/>
              <a:ext cx="1063800" cy="60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FB26D5B-934C-F18E-EFED-13F1268A62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5142" y="833305"/>
                <a:ext cx="1189440" cy="18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8D1857A-509E-9225-207C-69060253186C}"/>
                  </a:ext>
                </a:extLst>
              </p14:cNvPr>
              <p14:cNvContentPartPr/>
              <p14:nvPr/>
            </p14:nvContentPartPr>
            <p14:xfrm>
              <a:off x="1658702" y="892332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8D1857A-509E-9225-207C-6906025318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5702" y="82933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FCBDC7F-9E3D-FF9E-E482-BB39ECCC7421}"/>
                  </a:ext>
                </a:extLst>
              </p14:cNvPr>
              <p14:cNvContentPartPr/>
              <p14:nvPr/>
            </p14:nvContentPartPr>
            <p14:xfrm>
              <a:off x="1647182" y="853092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FCBDC7F-9E3D-FF9E-E482-BB39ECCC74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182" y="79009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1C311C17-6AB7-B1B6-F587-E1BF571F7A33}"/>
              </a:ext>
            </a:extLst>
          </p:cNvPr>
          <p:cNvSpPr txBox="1"/>
          <p:nvPr/>
        </p:nvSpPr>
        <p:spPr>
          <a:xfrm>
            <a:off x="465203" y="1782992"/>
            <a:ext cx="3119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Horror Movies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574EE1-E5A5-CD28-CBC8-352144282EB3}"/>
              </a:ext>
            </a:extLst>
          </p:cNvPr>
          <p:cNvSpPr txBox="1"/>
          <p:nvPr/>
        </p:nvSpPr>
        <p:spPr>
          <a:xfrm>
            <a:off x="465204" y="4988777"/>
            <a:ext cx="3119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Rated Movies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EC52E8C0-5421-F9A6-3345-B9CBB76A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258" y="2445770"/>
            <a:ext cx="1114571" cy="167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CAB6A0C-6CCC-0DB9-6040-78C99A5AC8BC}"/>
              </a:ext>
            </a:extLst>
          </p:cNvPr>
          <p:cNvSpPr txBox="1"/>
          <p:nvPr/>
        </p:nvSpPr>
        <p:spPr>
          <a:xfrm>
            <a:off x="859734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Exorcist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DD70E5D4-0FC5-B066-520E-337822D2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0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3F4F8A16-666B-DDC8-AD86-2286F931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45" y="2464246"/>
            <a:ext cx="1104469" cy="163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5014B82-63AE-6BE0-D8DC-7BADEA67AF3D}"/>
              </a:ext>
            </a:extLst>
          </p:cNvPr>
          <p:cNvSpPr txBox="1"/>
          <p:nvPr/>
        </p:nvSpPr>
        <p:spPr>
          <a:xfrm>
            <a:off x="2923870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Halloween</a:t>
            </a:r>
          </a:p>
        </p:txBody>
      </p:sp>
      <p:pic>
        <p:nvPicPr>
          <p:cNvPr id="63" name="Picture 8">
            <a:extLst>
              <a:ext uri="{FF2B5EF4-FFF2-40B4-BE49-F238E27FC236}">
                <a16:creationId xmlns:a16="http://schemas.microsoft.com/office/drawing/2014/main" id="{63E90A4A-6299-AC9C-6892-E5AC5E9F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36" y="4320478"/>
            <a:ext cx="123444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AB8709D7-835B-4C63-36A7-B0865EFB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5683" y="2468499"/>
            <a:ext cx="1084265" cy="162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39DD2F2-2C82-53AD-2E34-C8E306A1BE0C}"/>
              </a:ext>
            </a:extLst>
          </p:cNvPr>
          <p:cNvSpPr txBox="1"/>
          <p:nvPr/>
        </p:nvSpPr>
        <p:spPr>
          <a:xfrm>
            <a:off x="4988006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Thing</a:t>
            </a:r>
          </a:p>
        </p:txBody>
      </p:sp>
      <p:pic>
        <p:nvPicPr>
          <p:cNvPr id="66" name="Picture 8">
            <a:extLst>
              <a:ext uri="{FF2B5EF4-FFF2-40B4-BE49-F238E27FC236}">
                <a16:creationId xmlns:a16="http://schemas.microsoft.com/office/drawing/2014/main" id="{44E3EA1E-0EF0-CFD8-4E11-2ED865543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72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BF5F309-F83B-B5EA-2D08-8064940B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819" y="2559924"/>
            <a:ext cx="1084265" cy="14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B44EF0C-5236-FD00-7E3A-A49C19A0AE5A}"/>
              </a:ext>
            </a:extLst>
          </p:cNvPr>
          <p:cNvSpPr txBox="1"/>
          <p:nvPr/>
        </p:nvSpPr>
        <p:spPr>
          <a:xfrm>
            <a:off x="7052142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 Forget</a:t>
            </a:r>
          </a:p>
        </p:txBody>
      </p:sp>
      <p:pic>
        <p:nvPicPr>
          <p:cNvPr id="69" name="Picture 8">
            <a:extLst>
              <a:ext uri="{FF2B5EF4-FFF2-40B4-BE49-F238E27FC236}">
                <a16:creationId xmlns:a16="http://schemas.microsoft.com/office/drawing/2014/main" id="{E80AF436-29F2-E5D5-0F77-7C2555EC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08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D5D2C4D6-7BD6-CB85-AE5E-881896F06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23955" y="2457510"/>
            <a:ext cx="1084265" cy="16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F04BF2B-BFBB-1123-3E2D-884FE66D40E5}"/>
              </a:ext>
            </a:extLst>
          </p:cNvPr>
          <p:cNvSpPr txBox="1"/>
          <p:nvPr/>
        </p:nvSpPr>
        <p:spPr>
          <a:xfrm>
            <a:off x="9116278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IT</a:t>
            </a:r>
          </a:p>
        </p:txBody>
      </p:sp>
      <p:pic>
        <p:nvPicPr>
          <p:cNvPr id="72" name="Picture 8">
            <a:extLst>
              <a:ext uri="{FF2B5EF4-FFF2-40B4-BE49-F238E27FC236}">
                <a16:creationId xmlns:a16="http://schemas.microsoft.com/office/drawing/2014/main" id="{E0652477-E3A5-5088-0B7A-F1EFCF4D1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44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hevron 72">
            <a:extLst>
              <a:ext uri="{FF2B5EF4-FFF2-40B4-BE49-F238E27FC236}">
                <a16:creationId xmlns:a16="http://schemas.microsoft.com/office/drawing/2014/main" id="{D11576A7-37CD-ED86-5C56-63D90349F03E}"/>
              </a:ext>
            </a:extLst>
          </p:cNvPr>
          <p:cNvSpPr/>
          <p:nvPr/>
        </p:nvSpPr>
        <p:spPr>
          <a:xfrm>
            <a:off x="10836987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Chevron 73">
            <a:extLst>
              <a:ext uri="{FF2B5EF4-FFF2-40B4-BE49-F238E27FC236}">
                <a16:creationId xmlns:a16="http://schemas.microsoft.com/office/drawing/2014/main" id="{011C412B-995E-2F8F-0BB8-09DBE0ACC1C9}"/>
              </a:ext>
            </a:extLst>
          </p:cNvPr>
          <p:cNvSpPr/>
          <p:nvPr/>
        </p:nvSpPr>
        <p:spPr>
          <a:xfrm rot="10800000">
            <a:off x="447151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28F089B1-971B-E4E4-1E90-54B37E81D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b="5349"/>
          <a:stretch/>
        </p:blipFill>
        <p:spPr bwMode="auto">
          <a:xfrm>
            <a:off x="952258" y="5692854"/>
            <a:ext cx="1114571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7F836FDC-CB4E-98A2-7033-E0F98C0F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1" r="14491"/>
          <a:stretch/>
        </p:blipFill>
        <p:spPr bwMode="auto">
          <a:xfrm>
            <a:off x="3021445" y="5692854"/>
            <a:ext cx="1104469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84610AC7-F84D-C28F-584F-AC93F88F0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11429"/>
          <a:stretch/>
        </p:blipFill>
        <p:spPr bwMode="auto">
          <a:xfrm>
            <a:off x="5095683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89B60A80-FE00-04B2-D3D0-1A19D77D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/>
        </p:blipFill>
        <p:spPr bwMode="auto">
          <a:xfrm>
            <a:off x="7159819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65863BAE-E222-583F-BE57-98BE94CD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/>
        </p:blipFill>
        <p:spPr bwMode="auto">
          <a:xfrm>
            <a:off x="9223955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hevron 79">
            <a:extLst>
              <a:ext uri="{FF2B5EF4-FFF2-40B4-BE49-F238E27FC236}">
                <a16:creationId xmlns:a16="http://schemas.microsoft.com/office/drawing/2014/main" id="{B598E439-CB35-D614-9219-0E783CF6B919}"/>
              </a:ext>
            </a:extLst>
          </p:cNvPr>
          <p:cNvSpPr/>
          <p:nvPr/>
        </p:nvSpPr>
        <p:spPr>
          <a:xfrm>
            <a:off x="10836987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hevron 80">
            <a:extLst>
              <a:ext uri="{FF2B5EF4-FFF2-40B4-BE49-F238E27FC236}">
                <a16:creationId xmlns:a16="http://schemas.microsoft.com/office/drawing/2014/main" id="{EE8749E9-89DA-369A-05BF-8E2D9E0DB37F}"/>
              </a:ext>
            </a:extLst>
          </p:cNvPr>
          <p:cNvSpPr/>
          <p:nvPr/>
        </p:nvSpPr>
        <p:spPr>
          <a:xfrm rot="10800000">
            <a:off x="447151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9C214B-E43C-CE16-116E-0179AD3B371E}"/>
              </a:ext>
            </a:extLst>
          </p:cNvPr>
          <p:cNvGrpSpPr/>
          <p:nvPr/>
        </p:nvGrpSpPr>
        <p:grpSpPr>
          <a:xfrm>
            <a:off x="1877359" y="2315057"/>
            <a:ext cx="328430" cy="328430"/>
            <a:chOff x="1645310" y="2315057"/>
            <a:chExt cx="328430" cy="32843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BF3CB8A-1333-8D0A-81FD-FB2EC7F88A43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lus 83">
              <a:extLst>
                <a:ext uri="{FF2B5EF4-FFF2-40B4-BE49-F238E27FC236}">
                  <a16:creationId xmlns:a16="http://schemas.microsoft.com/office/drawing/2014/main" id="{632F1615-8D75-DA9A-7440-AF5417A91362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5CDCA63-DBE5-36F1-8C41-A4B90A319581}"/>
              </a:ext>
            </a:extLst>
          </p:cNvPr>
          <p:cNvGrpSpPr/>
          <p:nvPr/>
        </p:nvGrpSpPr>
        <p:grpSpPr>
          <a:xfrm>
            <a:off x="3951597" y="2322853"/>
            <a:ext cx="328430" cy="328430"/>
            <a:chOff x="1645310" y="2315057"/>
            <a:chExt cx="328430" cy="32843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79D5C1E-50E6-9537-AFAF-D7CE0B335E58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lus 86">
              <a:extLst>
                <a:ext uri="{FF2B5EF4-FFF2-40B4-BE49-F238E27FC236}">
                  <a16:creationId xmlns:a16="http://schemas.microsoft.com/office/drawing/2014/main" id="{EA374939-DFA4-B5F7-2C0A-FBCF5136CDB8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5CF38B7-B437-3D40-4C3E-7CA1359036DE}"/>
              </a:ext>
            </a:extLst>
          </p:cNvPr>
          <p:cNvGrpSpPr/>
          <p:nvPr/>
        </p:nvGrpSpPr>
        <p:grpSpPr>
          <a:xfrm>
            <a:off x="5989082" y="2322763"/>
            <a:ext cx="328430" cy="328430"/>
            <a:chOff x="1645310" y="2315057"/>
            <a:chExt cx="328430" cy="3284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39235F5-735F-5C83-22D0-B926F50C3EF6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Plus 89">
              <a:extLst>
                <a:ext uri="{FF2B5EF4-FFF2-40B4-BE49-F238E27FC236}">
                  <a16:creationId xmlns:a16="http://schemas.microsoft.com/office/drawing/2014/main" id="{BED45D90-5036-F972-D319-464EE4FC961E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8EE9F29-9BA1-6FCF-73EF-BCF871940B7A}"/>
              </a:ext>
            </a:extLst>
          </p:cNvPr>
          <p:cNvGrpSpPr/>
          <p:nvPr/>
        </p:nvGrpSpPr>
        <p:grpSpPr>
          <a:xfrm>
            <a:off x="8075784" y="2316772"/>
            <a:ext cx="328430" cy="328430"/>
            <a:chOff x="1645310" y="2315057"/>
            <a:chExt cx="328430" cy="32843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63DAFC9-5EFE-A07B-9B8E-5E1A71FD1E19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lus 92">
              <a:extLst>
                <a:ext uri="{FF2B5EF4-FFF2-40B4-BE49-F238E27FC236}">
                  <a16:creationId xmlns:a16="http://schemas.microsoft.com/office/drawing/2014/main" id="{B481EDE9-5AD6-EF35-1B33-97D64D218A61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286F295-12EB-BC10-F0EE-A66B0B88C64E}"/>
              </a:ext>
            </a:extLst>
          </p:cNvPr>
          <p:cNvGrpSpPr/>
          <p:nvPr/>
        </p:nvGrpSpPr>
        <p:grpSpPr>
          <a:xfrm>
            <a:off x="10118803" y="2321691"/>
            <a:ext cx="328430" cy="328430"/>
            <a:chOff x="1645310" y="2315057"/>
            <a:chExt cx="328430" cy="32843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0C2D98-BDE3-8663-92BE-7F593039FD9E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Plus 95">
              <a:extLst>
                <a:ext uri="{FF2B5EF4-FFF2-40B4-BE49-F238E27FC236}">
                  <a16:creationId xmlns:a16="http://schemas.microsoft.com/office/drawing/2014/main" id="{7E96E7C4-B8D6-06FC-29AD-F8DB02E9C0F7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E7F4A0-9313-3586-0DDB-8F88FDD9333D}"/>
              </a:ext>
            </a:extLst>
          </p:cNvPr>
          <p:cNvGrpSpPr/>
          <p:nvPr/>
        </p:nvGrpSpPr>
        <p:grpSpPr>
          <a:xfrm>
            <a:off x="1899499" y="5568080"/>
            <a:ext cx="328430" cy="328430"/>
            <a:chOff x="1645310" y="2315057"/>
            <a:chExt cx="328430" cy="32843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D65CBE4-FE0A-DD9B-F94E-14F8437909CE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Plus 98">
              <a:extLst>
                <a:ext uri="{FF2B5EF4-FFF2-40B4-BE49-F238E27FC236}">
                  <a16:creationId xmlns:a16="http://schemas.microsoft.com/office/drawing/2014/main" id="{086F6534-C224-01B2-CDA4-682F58A9CE61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A69AC80-0105-F604-67F6-464120517488}"/>
              </a:ext>
            </a:extLst>
          </p:cNvPr>
          <p:cNvGrpSpPr/>
          <p:nvPr/>
        </p:nvGrpSpPr>
        <p:grpSpPr>
          <a:xfrm>
            <a:off x="3973737" y="5575876"/>
            <a:ext cx="328430" cy="328430"/>
            <a:chOff x="1645310" y="2315057"/>
            <a:chExt cx="328430" cy="32843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D480E14-72CD-B0BE-E974-0B32621CB251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lus 101">
              <a:extLst>
                <a:ext uri="{FF2B5EF4-FFF2-40B4-BE49-F238E27FC236}">
                  <a16:creationId xmlns:a16="http://schemas.microsoft.com/office/drawing/2014/main" id="{43C948D8-3958-7FAB-B608-A549C5E66D79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D27A805-B1FE-06F9-A6A6-ADF93F01DC8F}"/>
              </a:ext>
            </a:extLst>
          </p:cNvPr>
          <p:cNvGrpSpPr/>
          <p:nvPr/>
        </p:nvGrpSpPr>
        <p:grpSpPr>
          <a:xfrm>
            <a:off x="6011222" y="5575786"/>
            <a:ext cx="328430" cy="328430"/>
            <a:chOff x="1645310" y="2315057"/>
            <a:chExt cx="328430" cy="32843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F2DC327-51E1-8C77-9DFB-561E0BAF786F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104">
              <a:extLst>
                <a:ext uri="{FF2B5EF4-FFF2-40B4-BE49-F238E27FC236}">
                  <a16:creationId xmlns:a16="http://schemas.microsoft.com/office/drawing/2014/main" id="{1982FBA3-16F7-D917-5C13-9733A21923D6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60308EB-BD81-9D25-545D-62FA697B8853}"/>
              </a:ext>
            </a:extLst>
          </p:cNvPr>
          <p:cNvGrpSpPr/>
          <p:nvPr/>
        </p:nvGrpSpPr>
        <p:grpSpPr>
          <a:xfrm>
            <a:off x="8097924" y="5569795"/>
            <a:ext cx="328430" cy="328430"/>
            <a:chOff x="1645310" y="2315057"/>
            <a:chExt cx="328430" cy="32843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5818480-96CA-FACB-2373-CFB01CF2909F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lus 107">
              <a:extLst>
                <a:ext uri="{FF2B5EF4-FFF2-40B4-BE49-F238E27FC236}">
                  <a16:creationId xmlns:a16="http://schemas.microsoft.com/office/drawing/2014/main" id="{4D1E53AA-06F2-002E-9D28-AD51E822070E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E66FC2C-8971-BC40-861A-19FB43DDC60B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81A995C-DF0C-F052-C3E8-34730ACB752B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Plus 110">
              <a:extLst>
                <a:ext uri="{FF2B5EF4-FFF2-40B4-BE49-F238E27FC236}">
                  <a16:creationId xmlns:a16="http://schemas.microsoft.com/office/drawing/2014/main" id="{F0AE1F2D-F91A-272A-635E-1097FD501290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: Rounded Corners 34">
            <a:extLst>
              <a:ext uri="{FF2B5EF4-FFF2-40B4-BE49-F238E27FC236}">
                <a16:creationId xmlns:a16="http://schemas.microsoft.com/office/drawing/2014/main" id="{2DC12B5F-8978-DFCA-8057-1250C597C5E8}"/>
              </a:ext>
            </a:extLst>
          </p:cNvPr>
          <p:cNvSpPr/>
          <p:nvPr/>
        </p:nvSpPr>
        <p:spPr>
          <a:xfrm>
            <a:off x="589200" y="1340850"/>
            <a:ext cx="954360" cy="338461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Aptos Light" panose="020B0004020202020204" pitchFamily="34" charset="0"/>
              </a:rPr>
              <a:t>Genre</a:t>
            </a:r>
          </a:p>
        </p:txBody>
      </p:sp>
      <p:pic>
        <p:nvPicPr>
          <p:cNvPr id="113" name="Graphic 112" descr="Caret Right with solid fill">
            <a:extLst>
              <a:ext uri="{FF2B5EF4-FFF2-40B4-BE49-F238E27FC236}">
                <a16:creationId xmlns:a16="http://schemas.microsoft.com/office/drawing/2014/main" id="{24433E37-4496-CE04-D62A-9D1EBABCCF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1183874" y="1362372"/>
            <a:ext cx="316584" cy="316584"/>
          </a:xfrm>
          <a:prstGeom prst="rect">
            <a:avLst/>
          </a:prstGeom>
        </p:spPr>
      </p:pic>
      <p:sp>
        <p:nvSpPr>
          <p:cNvPr id="2" name="Rectangle: Top Corners Rounded 38">
            <a:extLst>
              <a:ext uri="{FF2B5EF4-FFF2-40B4-BE49-F238E27FC236}">
                <a16:creationId xmlns:a16="http://schemas.microsoft.com/office/drawing/2014/main" id="{981C12C2-B9AD-6ED0-7200-F997855AFCD3}"/>
              </a:ext>
            </a:extLst>
          </p:cNvPr>
          <p:cNvSpPr/>
          <p:nvPr/>
        </p:nvSpPr>
        <p:spPr>
          <a:xfrm rot="16200000">
            <a:off x="8458000" y="2329713"/>
            <a:ext cx="4662493" cy="2828037"/>
          </a:xfrm>
          <a:prstGeom prst="round2SameRect">
            <a:avLst>
              <a:gd name="adj1" fmla="val 982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41">
            <a:extLst>
              <a:ext uri="{FF2B5EF4-FFF2-40B4-BE49-F238E27FC236}">
                <a16:creationId xmlns:a16="http://schemas.microsoft.com/office/drawing/2014/main" id="{F5E3D6AD-0495-8BAF-FD6D-68D5B9B9A475}"/>
              </a:ext>
            </a:extLst>
          </p:cNvPr>
          <p:cNvSpPr/>
          <p:nvPr/>
        </p:nvSpPr>
        <p:spPr>
          <a:xfrm rot="16200000">
            <a:off x="8973946" y="1503770"/>
            <a:ext cx="865731" cy="683172"/>
          </a:xfrm>
          <a:prstGeom prst="round2SameRect">
            <a:avLst>
              <a:gd name="adj1" fmla="val 3153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Caret Left with solid fill">
            <a:extLst>
              <a:ext uri="{FF2B5EF4-FFF2-40B4-BE49-F238E27FC236}">
                <a16:creationId xmlns:a16="http://schemas.microsoft.com/office/drawing/2014/main" id="{EE8BE66A-499C-ED7F-5E5F-8E4027F2B5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9065602" y="1631928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99937-C1A6-7F98-DE55-EE984B123A97}"/>
              </a:ext>
            </a:extLst>
          </p:cNvPr>
          <p:cNvSpPr txBox="1"/>
          <p:nvPr/>
        </p:nvSpPr>
        <p:spPr>
          <a:xfrm>
            <a:off x="10047336" y="1689019"/>
            <a:ext cx="1433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My Groups</a:t>
            </a:r>
          </a:p>
        </p:txBody>
      </p:sp>
      <p:sp>
        <p:nvSpPr>
          <p:cNvPr id="7" name="Rectangle: Rounded Corners 47">
            <a:extLst>
              <a:ext uri="{FF2B5EF4-FFF2-40B4-BE49-F238E27FC236}">
                <a16:creationId xmlns:a16="http://schemas.microsoft.com/office/drawing/2014/main" id="{D9A5B006-5695-BB87-DD21-DB92CF6CD8DD}"/>
              </a:ext>
            </a:extLst>
          </p:cNvPr>
          <p:cNvSpPr/>
          <p:nvPr/>
        </p:nvSpPr>
        <p:spPr>
          <a:xfrm>
            <a:off x="9609272" y="2278222"/>
            <a:ext cx="2359948" cy="2866408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5B9F50-E3EC-E4B0-47F6-BDB0C39C07FF}"/>
              </a:ext>
            </a:extLst>
          </p:cNvPr>
          <p:cNvCxnSpPr>
            <a:cxnSpLocks/>
          </p:cNvCxnSpPr>
          <p:nvPr/>
        </p:nvCxnSpPr>
        <p:spPr>
          <a:xfrm>
            <a:off x="11840270" y="2703785"/>
            <a:ext cx="0" cy="2067911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53">
            <a:extLst>
              <a:ext uri="{FF2B5EF4-FFF2-40B4-BE49-F238E27FC236}">
                <a16:creationId xmlns:a16="http://schemas.microsoft.com/office/drawing/2014/main" id="{58A2B1FF-C065-9F0F-8571-69B3A541C4D9}"/>
              </a:ext>
            </a:extLst>
          </p:cNvPr>
          <p:cNvSpPr/>
          <p:nvPr/>
        </p:nvSpPr>
        <p:spPr>
          <a:xfrm>
            <a:off x="11791399" y="2816771"/>
            <a:ext cx="105539" cy="332349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56">
            <a:extLst>
              <a:ext uri="{FF2B5EF4-FFF2-40B4-BE49-F238E27FC236}">
                <a16:creationId xmlns:a16="http://schemas.microsoft.com/office/drawing/2014/main" id="{A11E07AC-7351-DFBD-A58B-5EA34AF2FDF3}"/>
              </a:ext>
            </a:extLst>
          </p:cNvPr>
          <p:cNvSpPr/>
          <p:nvPr/>
        </p:nvSpPr>
        <p:spPr>
          <a:xfrm>
            <a:off x="9841526" y="2547358"/>
            <a:ext cx="491254" cy="491254"/>
          </a:xfrm>
          <a:prstGeom prst="roundRect">
            <a:avLst/>
          </a:prstGeom>
          <a:solidFill>
            <a:srgbClr val="0F9E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595A2F-5875-42AE-4460-E5BFE8F84EB8}"/>
              </a:ext>
            </a:extLst>
          </p:cNvPr>
          <p:cNvSpPr txBox="1"/>
          <p:nvPr/>
        </p:nvSpPr>
        <p:spPr>
          <a:xfrm>
            <a:off x="10486590" y="2639096"/>
            <a:ext cx="14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i&lt;3reading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F9777B-225E-A41F-8DF3-28933F483842}"/>
              </a:ext>
            </a:extLst>
          </p:cNvPr>
          <p:cNvCxnSpPr>
            <a:cxnSpLocks/>
          </p:cNvCxnSpPr>
          <p:nvPr/>
        </p:nvCxnSpPr>
        <p:spPr>
          <a:xfrm>
            <a:off x="9841526" y="3265856"/>
            <a:ext cx="17945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62">
            <a:extLst>
              <a:ext uri="{FF2B5EF4-FFF2-40B4-BE49-F238E27FC236}">
                <a16:creationId xmlns:a16="http://schemas.microsoft.com/office/drawing/2014/main" id="{A14CF4F7-972E-0163-172C-82E7E8F78070}"/>
              </a:ext>
            </a:extLst>
          </p:cNvPr>
          <p:cNvSpPr/>
          <p:nvPr/>
        </p:nvSpPr>
        <p:spPr>
          <a:xfrm>
            <a:off x="9841526" y="3454453"/>
            <a:ext cx="491254" cy="49125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CBD41-B6DB-E99F-B61A-A09288F66E0B}"/>
              </a:ext>
            </a:extLst>
          </p:cNvPr>
          <p:cNvSpPr txBox="1"/>
          <p:nvPr/>
        </p:nvSpPr>
        <p:spPr>
          <a:xfrm>
            <a:off x="10486590" y="3546191"/>
            <a:ext cx="14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movies4lyfe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FA1340-7DF0-7E13-3AA4-1D94C9683F6E}"/>
              </a:ext>
            </a:extLst>
          </p:cNvPr>
          <p:cNvCxnSpPr>
            <a:cxnSpLocks/>
          </p:cNvCxnSpPr>
          <p:nvPr/>
        </p:nvCxnSpPr>
        <p:spPr>
          <a:xfrm>
            <a:off x="9829319" y="4153980"/>
            <a:ext cx="17945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66">
            <a:extLst>
              <a:ext uri="{FF2B5EF4-FFF2-40B4-BE49-F238E27FC236}">
                <a16:creationId xmlns:a16="http://schemas.microsoft.com/office/drawing/2014/main" id="{30E97A0A-5B7D-70EE-52B1-A7E3053C7DE8}"/>
              </a:ext>
            </a:extLst>
          </p:cNvPr>
          <p:cNvSpPr/>
          <p:nvPr/>
        </p:nvSpPr>
        <p:spPr>
          <a:xfrm>
            <a:off x="9841526" y="4313098"/>
            <a:ext cx="491254" cy="4912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4F473C-EA22-3188-715D-38F53ED49F78}"/>
              </a:ext>
            </a:extLst>
          </p:cNvPr>
          <p:cNvSpPr txBox="1"/>
          <p:nvPr/>
        </p:nvSpPr>
        <p:spPr>
          <a:xfrm>
            <a:off x="10462861" y="4404329"/>
            <a:ext cx="14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WeBeReading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02C905-1850-9EEF-A07B-B941630B105A}"/>
              </a:ext>
            </a:extLst>
          </p:cNvPr>
          <p:cNvCxnSpPr>
            <a:cxnSpLocks/>
          </p:cNvCxnSpPr>
          <p:nvPr/>
        </p:nvCxnSpPr>
        <p:spPr>
          <a:xfrm>
            <a:off x="9829319" y="5012625"/>
            <a:ext cx="17945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768C8C-D5F5-0B73-94CF-F7C27F228DE5}"/>
              </a:ext>
            </a:extLst>
          </p:cNvPr>
          <p:cNvSpPr/>
          <p:nvPr/>
        </p:nvSpPr>
        <p:spPr>
          <a:xfrm>
            <a:off x="9762479" y="5374665"/>
            <a:ext cx="964135" cy="40011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39" name="Rectangle: Rounded Corners 50">
            <a:hlinkClick r:id="rId25" action="ppaction://hlinksldjump"/>
            <a:extLst>
              <a:ext uri="{FF2B5EF4-FFF2-40B4-BE49-F238E27FC236}">
                <a16:creationId xmlns:a16="http://schemas.microsoft.com/office/drawing/2014/main" id="{BF37717D-7931-F872-07B2-7B36A302133E}"/>
              </a:ext>
            </a:extLst>
          </p:cNvPr>
          <p:cNvSpPr/>
          <p:nvPr/>
        </p:nvSpPr>
        <p:spPr>
          <a:xfrm>
            <a:off x="10834858" y="5375283"/>
            <a:ext cx="964135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40" name="Rectangle: Rounded Corners 34">
            <a:extLst>
              <a:ext uri="{FF2B5EF4-FFF2-40B4-BE49-F238E27FC236}">
                <a16:creationId xmlns:a16="http://schemas.microsoft.com/office/drawing/2014/main" id="{E6227313-898E-4335-27E6-0DD99F142DA4}"/>
              </a:ext>
            </a:extLst>
          </p:cNvPr>
          <p:cNvSpPr/>
          <p:nvPr/>
        </p:nvSpPr>
        <p:spPr>
          <a:xfrm>
            <a:off x="1655580" y="1343328"/>
            <a:ext cx="1183697" cy="33846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ptos Light" panose="020B0004020202020204" pitchFamily="34" charset="0"/>
              </a:rPr>
              <a:t>Add A Book</a:t>
            </a:r>
          </a:p>
        </p:txBody>
      </p:sp>
    </p:spTree>
    <p:extLst>
      <p:ext uri="{BB962C8B-B14F-4D97-AF65-F5344CB8AC3E}">
        <p14:creationId xmlns:p14="http://schemas.microsoft.com/office/powerpoint/2010/main" val="87353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87369-ECA2-99CE-C47A-A50D5B26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355D89D-EBB2-2D0B-4BDE-052015752F2B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6B0649-1595-5AFA-450C-F19D7775F578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36">
              <a:extLst>
                <a:ext uri="{FF2B5EF4-FFF2-40B4-BE49-F238E27FC236}">
                  <a16:creationId xmlns:a16="http://schemas.microsoft.com/office/drawing/2014/main" id="{F1C3AC9C-BFB1-A123-7D49-2C89D4D78E59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2C30DD0-8554-2194-8102-E9B57229A16B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FDE696-8C0A-7B22-1A4B-B51C54079513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FDE696-8C0A-7B22-1A4B-B51C54079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hlinkClick r:id="rId4" action="ppaction://hlinksldjump"/>
            <a:extLst>
              <a:ext uri="{FF2B5EF4-FFF2-40B4-BE49-F238E27FC236}">
                <a16:creationId xmlns:a16="http://schemas.microsoft.com/office/drawing/2014/main" id="{6B5F6C3D-F408-A62F-A8C4-05EAF82541FB}"/>
              </a:ext>
            </a:extLst>
          </p:cNvPr>
          <p:cNvSpPr/>
          <p:nvPr/>
        </p:nvSpPr>
        <p:spPr>
          <a:xfrm>
            <a:off x="233155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DF670-FF9A-C20C-E074-D51E60994F42}"/>
              </a:ext>
            </a:extLst>
          </p:cNvPr>
          <p:cNvSpPr txBox="1"/>
          <p:nvPr/>
        </p:nvSpPr>
        <p:spPr>
          <a:xfrm>
            <a:off x="404759" y="484995"/>
            <a:ext cx="96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Books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772F5-3CD9-3BB2-2328-42E49471A7FA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8B2CE780-1DF9-E864-C00F-C72BB1DEED1A}"/>
              </a:ext>
            </a:extLst>
          </p:cNvPr>
          <p:cNvSpPr/>
          <p:nvPr/>
        </p:nvSpPr>
        <p:spPr>
          <a:xfrm>
            <a:off x="1541806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8165B-06A7-41CC-6BE8-AF42733EB217}"/>
              </a:ext>
            </a:extLst>
          </p:cNvPr>
          <p:cNvSpPr txBox="1"/>
          <p:nvPr/>
        </p:nvSpPr>
        <p:spPr>
          <a:xfrm>
            <a:off x="1665086" y="484274"/>
            <a:ext cx="105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Movies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6F985F-4AF2-7DB8-A92C-AA88A959723B}"/>
              </a:ext>
            </a:extLst>
          </p:cNvPr>
          <p:cNvSpPr/>
          <p:nvPr/>
        </p:nvSpPr>
        <p:spPr>
          <a:xfrm>
            <a:off x="-8376" y="904905"/>
            <a:ext cx="12211641" cy="60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7CAA2B2-AC23-F4C6-A392-89FB7B9C8374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E660E14-9B99-A815-5FC5-800E7EB29F98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C038583-CCE2-47BC-8A0B-50F796179FA3}"/>
                  </a:ext>
                </a:extLst>
              </p14:cNvPr>
              <p14:cNvContentPartPr/>
              <p14:nvPr/>
            </p14:nvContentPartPr>
            <p14:xfrm>
              <a:off x="1678142" y="895932"/>
              <a:ext cx="1063800" cy="60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C038583-CCE2-47BC-8A0B-50F796179F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5142" y="833305"/>
                <a:ext cx="1189440" cy="18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EB6E0A3-BA6D-1BB7-A377-E90726C88A37}"/>
                  </a:ext>
                </a:extLst>
              </p14:cNvPr>
              <p14:cNvContentPartPr/>
              <p14:nvPr/>
            </p14:nvContentPartPr>
            <p14:xfrm>
              <a:off x="1658702" y="892332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EB6E0A3-BA6D-1BB7-A377-E90726C88A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5702" y="82933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DD3662D-6A3D-1944-A0C3-6E6FFD341C35}"/>
                  </a:ext>
                </a:extLst>
              </p14:cNvPr>
              <p14:cNvContentPartPr/>
              <p14:nvPr/>
            </p14:nvContentPartPr>
            <p14:xfrm>
              <a:off x="1647182" y="853092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DD3662D-6A3D-1944-A0C3-6E6FFD341C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182" y="79009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ED86DD5D-7332-B8C5-83F9-8485853573B9}"/>
              </a:ext>
            </a:extLst>
          </p:cNvPr>
          <p:cNvSpPr txBox="1"/>
          <p:nvPr/>
        </p:nvSpPr>
        <p:spPr>
          <a:xfrm>
            <a:off x="465203" y="1782992"/>
            <a:ext cx="3119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Horror Movies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78004B-8876-51A5-AD2B-8BA1CDE6E8E1}"/>
              </a:ext>
            </a:extLst>
          </p:cNvPr>
          <p:cNvSpPr txBox="1"/>
          <p:nvPr/>
        </p:nvSpPr>
        <p:spPr>
          <a:xfrm>
            <a:off x="465204" y="4988777"/>
            <a:ext cx="3119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Rated Movies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600BF708-FF34-1846-B134-05088BDE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258" y="2445770"/>
            <a:ext cx="1114571" cy="167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6756F03-6A0A-81AC-EFD9-EB9BDBEE1F2E}"/>
              </a:ext>
            </a:extLst>
          </p:cNvPr>
          <p:cNvSpPr txBox="1"/>
          <p:nvPr/>
        </p:nvSpPr>
        <p:spPr>
          <a:xfrm>
            <a:off x="859734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Exorcist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EA3D94D9-3D87-6E68-CDB8-960FD6C7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0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184C1BC4-CE92-CE4B-914A-3ADCD67A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45" y="2464246"/>
            <a:ext cx="1104469" cy="163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762862F-9C80-E4F0-7B24-306F70A20EC6}"/>
              </a:ext>
            </a:extLst>
          </p:cNvPr>
          <p:cNvSpPr txBox="1"/>
          <p:nvPr/>
        </p:nvSpPr>
        <p:spPr>
          <a:xfrm>
            <a:off x="2923870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Halloween</a:t>
            </a:r>
          </a:p>
        </p:txBody>
      </p:sp>
      <p:pic>
        <p:nvPicPr>
          <p:cNvPr id="63" name="Picture 8">
            <a:extLst>
              <a:ext uri="{FF2B5EF4-FFF2-40B4-BE49-F238E27FC236}">
                <a16:creationId xmlns:a16="http://schemas.microsoft.com/office/drawing/2014/main" id="{C85F3F95-F570-3BD1-B080-AB38F25C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36" y="4320478"/>
            <a:ext cx="123444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9EAC17F7-94E4-51B7-81D1-A1353EB75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5683" y="2468499"/>
            <a:ext cx="1084265" cy="162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C067A82-505D-66ED-A870-71231BD17D9D}"/>
              </a:ext>
            </a:extLst>
          </p:cNvPr>
          <p:cNvSpPr txBox="1"/>
          <p:nvPr/>
        </p:nvSpPr>
        <p:spPr>
          <a:xfrm>
            <a:off x="4988006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Thing</a:t>
            </a:r>
          </a:p>
        </p:txBody>
      </p:sp>
      <p:pic>
        <p:nvPicPr>
          <p:cNvPr id="66" name="Picture 8">
            <a:extLst>
              <a:ext uri="{FF2B5EF4-FFF2-40B4-BE49-F238E27FC236}">
                <a16:creationId xmlns:a16="http://schemas.microsoft.com/office/drawing/2014/main" id="{02E8904A-3D73-BC54-97BB-8C3EF957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72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95B3D144-AD16-EB9F-C6E2-EC4D76F7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819" y="2559924"/>
            <a:ext cx="1084265" cy="14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5453680-161F-AD22-77D9-68EF9D205C04}"/>
              </a:ext>
            </a:extLst>
          </p:cNvPr>
          <p:cNvSpPr txBox="1"/>
          <p:nvPr/>
        </p:nvSpPr>
        <p:spPr>
          <a:xfrm>
            <a:off x="7052142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 Forget</a:t>
            </a:r>
          </a:p>
        </p:txBody>
      </p:sp>
      <p:pic>
        <p:nvPicPr>
          <p:cNvPr id="69" name="Picture 8">
            <a:extLst>
              <a:ext uri="{FF2B5EF4-FFF2-40B4-BE49-F238E27FC236}">
                <a16:creationId xmlns:a16="http://schemas.microsoft.com/office/drawing/2014/main" id="{346FD140-58EC-5E27-D79F-654C35FC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08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6237573B-E93A-DF01-BF33-979BE60F3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23955" y="2457510"/>
            <a:ext cx="1084265" cy="16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8A8238E-051B-F3B1-2F03-6C5925EA1EFF}"/>
              </a:ext>
            </a:extLst>
          </p:cNvPr>
          <p:cNvSpPr txBox="1"/>
          <p:nvPr/>
        </p:nvSpPr>
        <p:spPr>
          <a:xfrm>
            <a:off x="9116278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IT</a:t>
            </a:r>
          </a:p>
        </p:txBody>
      </p:sp>
      <p:pic>
        <p:nvPicPr>
          <p:cNvPr id="72" name="Picture 8">
            <a:extLst>
              <a:ext uri="{FF2B5EF4-FFF2-40B4-BE49-F238E27FC236}">
                <a16:creationId xmlns:a16="http://schemas.microsoft.com/office/drawing/2014/main" id="{EBB269E6-FC14-A748-6EE3-A733C77F6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44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Chevron 73">
            <a:extLst>
              <a:ext uri="{FF2B5EF4-FFF2-40B4-BE49-F238E27FC236}">
                <a16:creationId xmlns:a16="http://schemas.microsoft.com/office/drawing/2014/main" id="{F66A1299-CA7B-392F-8703-D763207EC7FA}"/>
              </a:ext>
            </a:extLst>
          </p:cNvPr>
          <p:cNvSpPr/>
          <p:nvPr/>
        </p:nvSpPr>
        <p:spPr>
          <a:xfrm rot="10800000">
            <a:off x="447151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2158C653-4CF8-D0AA-03A8-679C14E0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b="5349"/>
          <a:stretch/>
        </p:blipFill>
        <p:spPr bwMode="auto">
          <a:xfrm>
            <a:off x="952258" y="5692854"/>
            <a:ext cx="1114571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AC3BCD5F-805B-0BDA-94CD-3BB8D5F7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1" r="14491"/>
          <a:stretch/>
        </p:blipFill>
        <p:spPr bwMode="auto">
          <a:xfrm>
            <a:off x="3021445" y="5692854"/>
            <a:ext cx="1104469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B44AD1C0-02ED-3696-CE5A-E7B0BAB8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11429"/>
          <a:stretch/>
        </p:blipFill>
        <p:spPr bwMode="auto">
          <a:xfrm>
            <a:off x="5095683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0B3CF4C7-60F8-FBB4-F352-01030EA6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/>
        </p:blipFill>
        <p:spPr bwMode="auto">
          <a:xfrm>
            <a:off x="7159819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656CF720-0CE6-52D7-290E-67DD9162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/>
        </p:blipFill>
        <p:spPr bwMode="auto">
          <a:xfrm>
            <a:off x="9223955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hevron 79">
            <a:extLst>
              <a:ext uri="{FF2B5EF4-FFF2-40B4-BE49-F238E27FC236}">
                <a16:creationId xmlns:a16="http://schemas.microsoft.com/office/drawing/2014/main" id="{0A37BAD2-F3F4-4F0B-DB9C-78B34F4EE7D2}"/>
              </a:ext>
            </a:extLst>
          </p:cNvPr>
          <p:cNvSpPr/>
          <p:nvPr/>
        </p:nvSpPr>
        <p:spPr>
          <a:xfrm>
            <a:off x="10836987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hevron 80">
            <a:extLst>
              <a:ext uri="{FF2B5EF4-FFF2-40B4-BE49-F238E27FC236}">
                <a16:creationId xmlns:a16="http://schemas.microsoft.com/office/drawing/2014/main" id="{640F0417-A841-81EC-A533-1F6F3CE423EE}"/>
              </a:ext>
            </a:extLst>
          </p:cNvPr>
          <p:cNvSpPr/>
          <p:nvPr/>
        </p:nvSpPr>
        <p:spPr>
          <a:xfrm rot="10800000">
            <a:off x="447151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42C4DB-6FE0-2C1E-81D0-A303601266AF}"/>
              </a:ext>
            </a:extLst>
          </p:cNvPr>
          <p:cNvGrpSpPr/>
          <p:nvPr/>
        </p:nvGrpSpPr>
        <p:grpSpPr>
          <a:xfrm>
            <a:off x="1877359" y="2315057"/>
            <a:ext cx="328430" cy="328430"/>
            <a:chOff x="1645310" y="2315057"/>
            <a:chExt cx="328430" cy="32843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77ACF1A-B100-2C16-6003-0C5C13ECEA8E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lus 83">
              <a:extLst>
                <a:ext uri="{FF2B5EF4-FFF2-40B4-BE49-F238E27FC236}">
                  <a16:creationId xmlns:a16="http://schemas.microsoft.com/office/drawing/2014/main" id="{5994B7CE-4261-F25A-1780-451A6E03D84D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5073198-BC5E-8617-711B-792239F94D93}"/>
              </a:ext>
            </a:extLst>
          </p:cNvPr>
          <p:cNvGrpSpPr/>
          <p:nvPr/>
        </p:nvGrpSpPr>
        <p:grpSpPr>
          <a:xfrm>
            <a:off x="3951597" y="2322853"/>
            <a:ext cx="328430" cy="328430"/>
            <a:chOff x="1645310" y="2315057"/>
            <a:chExt cx="328430" cy="32843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083CEF-5038-61E4-1E82-E8A0FA6106BA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lus 86">
              <a:extLst>
                <a:ext uri="{FF2B5EF4-FFF2-40B4-BE49-F238E27FC236}">
                  <a16:creationId xmlns:a16="http://schemas.microsoft.com/office/drawing/2014/main" id="{C59E96E2-5A99-A931-7604-64D08C8AC29F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56CD86B-7EBE-FBB0-BFB7-2E4DC3F8EB0E}"/>
              </a:ext>
            </a:extLst>
          </p:cNvPr>
          <p:cNvGrpSpPr/>
          <p:nvPr/>
        </p:nvGrpSpPr>
        <p:grpSpPr>
          <a:xfrm>
            <a:off x="5989082" y="2322763"/>
            <a:ext cx="328430" cy="328430"/>
            <a:chOff x="1645310" y="2315057"/>
            <a:chExt cx="328430" cy="3284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67D25F-1251-4F7B-CF29-61CCE519DAE0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Plus 89">
              <a:extLst>
                <a:ext uri="{FF2B5EF4-FFF2-40B4-BE49-F238E27FC236}">
                  <a16:creationId xmlns:a16="http://schemas.microsoft.com/office/drawing/2014/main" id="{DCF6292E-DDA6-D519-A604-3ED2DF9E50FE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4B95622-B530-EC0A-E8BE-B8A0E49547E3}"/>
              </a:ext>
            </a:extLst>
          </p:cNvPr>
          <p:cNvGrpSpPr/>
          <p:nvPr/>
        </p:nvGrpSpPr>
        <p:grpSpPr>
          <a:xfrm>
            <a:off x="8075784" y="2316772"/>
            <a:ext cx="328430" cy="328430"/>
            <a:chOff x="1645310" y="2315057"/>
            <a:chExt cx="328430" cy="32843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76D25D-F0E8-4AE1-0A03-AF0A42D27632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lus 92">
              <a:extLst>
                <a:ext uri="{FF2B5EF4-FFF2-40B4-BE49-F238E27FC236}">
                  <a16:creationId xmlns:a16="http://schemas.microsoft.com/office/drawing/2014/main" id="{87CFB2D9-2406-C891-C927-B259C884567F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8737182-9DE7-B849-68EA-A9589E6640AA}"/>
              </a:ext>
            </a:extLst>
          </p:cNvPr>
          <p:cNvGrpSpPr/>
          <p:nvPr/>
        </p:nvGrpSpPr>
        <p:grpSpPr>
          <a:xfrm>
            <a:off x="1899499" y="5568080"/>
            <a:ext cx="328430" cy="328430"/>
            <a:chOff x="1645310" y="2315057"/>
            <a:chExt cx="328430" cy="32843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B8B5294-EC4F-9322-738F-C44C2E40E485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Plus 98">
              <a:extLst>
                <a:ext uri="{FF2B5EF4-FFF2-40B4-BE49-F238E27FC236}">
                  <a16:creationId xmlns:a16="http://schemas.microsoft.com/office/drawing/2014/main" id="{C83D023B-19C1-9110-6713-4A7C2B538CB0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003C6CF-FB99-F669-D7E4-12230A51F4BC}"/>
              </a:ext>
            </a:extLst>
          </p:cNvPr>
          <p:cNvGrpSpPr/>
          <p:nvPr/>
        </p:nvGrpSpPr>
        <p:grpSpPr>
          <a:xfrm>
            <a:off x="3973737" y="5575876"/>
            <a:ext cx="328430" cy="328430"/>
            <a:chOff x="1645310" y="2315057"/>
            <a:chExt cx="328430" cy="32843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49A0A73-EB7A-42F8-C792-19C85FD803BB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lus 101">
              <a:extLst>
                <a:ext uri="{FF2B5EF4-FFF2-40B4-BE49-F238E27FC236}">
                  <a16:creationId xmlns:a16="http://schemas.microsoft.com/office/drawing/2014/main" id="{6057957A-6C7E-B12A-90E9-FFB02FC2F71B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FDDDC94-3ECD-6E91-729E-2CC762B5F28C}"/>
              </a:ext>
            </a:extLst>
          </p:cNvPr>
          <p:cNvGrpSpPr/>
          <p:nvPr/>
        </p:nvGrpSpPr>
        <p:grpSpPr>
          <a:xfrm>
            <a:off x="6011222" y="5575786"/>
            <a:ext cx="328430" cy="328430"/>
            <a:chOff x="1645310" y="2315057"/>
            <a:chExt cx="328430" cy="32843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E55A805-8494-A2F0-87E0-9520FD7A25C5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104">
              <a:extLst>
                <a:ext uri="{FF2B5EF4-FFF2-40B4-BE49-F238E27FC236}">
                  <a16:creationId xmlns:a16="http://schemas.microsoft.com/office/drawing/2014/main" id="{E15A5AE2-CFFB-B06F-87C7-2CC55152B8F1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ED5ED80-1C53-82C6-DB47-C440CC7B80A6}"/>
              </a:ext>
            </a:extLst>
          </p:cNvPr>
          <p:cNvGrpSpPr/>
          <p:nvPr/>
        </p:nvGrpSpPr>
        <p:grpSpPr>
          <a:xfrm>
            <a:off x="8097924" y="5569795"/>
            <a:ext cx="328430" cy="328430"/>
            <a:chOff x="1645310" y="2315057"/>
            <a:chExt cx="328430" cy="32843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9149C1D-26B7-0697-54FF-AE853395075D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lus 107">
              <a:extLst>
                <a:ext uri="{FF2B5EF4-FFF2-40B4-BE49-F238E27FC236}">
                  <a16:creationId xmlns:a16="http://schemas.microsoft.com/office/drawing/2014/main" id="{1677F327-F14C-32E6-8EF4-CDDA3C5D7943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58756F0-9909-DE91-F0B9-F86D1DE43465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1BD4785-0B71-9D39-76DC-B796141FA596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Plus 110">
              <a:extLst>
                <a:ext uri="{FF2B5EF4-FFF2-40B4-BE49-F238E27FC236}">
                  <a16:creationId xmlns:a16="http://schemas.microsoft.com/office/drawing/2014/main" id="{FAAF5975-41CC-39DD-B1F4-C5F185AF89FB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: Rounded Corners 34">
            <a:extLst>
              <a:ext uri="{FF2B5EF4-FFF2-40B4-BE49-F238E27FC236}">
                <a16:creationId xmlns:a16="http://schemas.microsoft.com/office/drawing/2014/main" id="{1721F848-0B9C-66D1-D53A-03CCF2FAC487}"/>
              </a:ext>
            </a:extLst>
          </p:cNvPr>
          <p:cNvSpPr/>
          <p:nvPr/>
        </p:nvSpPr>
        <p:spPr>
          <a:xfrm>
            <a:off x="589200" y="1340850"/>
            <a:ext cx="954360" cy="338461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Aptos Light" panose="020B0004020202020204" pitchFamily="34" charset="0"/>
              </a:rPr>
              <a:t>Genre</a:t>
            </a:r>
          </a:p>
        </p:txBody>
      </p:sp>
      <p:pic>
        <p:nvPicPr>
          <p:cNvPr id="113" name="Graphic 112" descr="Caret Right with solid fill">
            <a:extLst>
              <a:ext uri="{FF2B5EF4-FFF2-40B4-BE49-F238E27FC236}">
                <a16:creationId xmlns:a16="http://schemas.microsoft.com/office/drawing/2014/main" id="{8268A5B4-55B1-A91B-5732-3EEB04D5EC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1183874" y="1362372"/>
            <a:ext cx="316584" cy="316584"/>
          </a:xfrm>
          <a:prstGeom prst="rect">
            <a:avLst/>
          </a:prstGeom>
        </p:spPr>
      </p:pic>
      <p:sp>
        <p:nvSpPr>
          <p:cNvPr id="2" name="Rectangle: Top Corners Rounded 38">
            <a:extLst>
              <a:ext uri="{FF2B5EF4-FFF2-40B4-BE49-F238E27FC236}">
                <a16:creationId xmlns:a16="http://schemas.microsoft.com/office/drawing/2014/main" id="{74742339-1972-3164-29BF-42B08E30DCBA}"/>
              </a:ext>
            </a:extLst>
          </p:cNvPr>
          <p:cNvSpPr/>
          <p:nvPr/>
        </p:nvSpPr>
        <p:spPr>
          <a:xfrm rot="16200000">
            <a:off x="8458000" y="2329713"/>
            <a:ext cx="4662493" cy="2828037"/>
          </a:xfrm>
          <a:prstGeom prst="round2SameRect">
            <a:avLst>
              <a:gd name="adj1" fmla="val 982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41">
            <a:extLst>
              <a:ext uri="{FF2B5EF4-FFF2-40B4-BE49-F238E27FC236}">
                <a16:creationId xmlns:a16="http://schemas.microsoft.com/office/drawing/2014/main" id="{2CAC3259-22C7-64A6-F2E5-3EACA4A97060}"/>
              </a:ext>
            </a:extLst>
          </p:cNvPr>
          <p:cNvSpPr/>
          <p:nvPr/>
        </p:nvSpPr>
        <p:spPr>
          <a:xfrm rot="16200000">
            <a:off x="8973946" y="1503770"/>
            <a:ext cx="865731" cy="683172"/>
          </a:xfrm>
          <a:prstGeom prst="round2SameRect">
            <a:avLst>
              <a:gd name="adj1" fmla="val 3153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Caret Left with solid fill">
            <a:extLst>
              <a:ext uri="{FF2B5EF4-FFF2-40B4-BE49-F238E27FC236}">
                <a16:creationId xmlns:a16="http://schemas.microsoft.com/office/drawing/2014/main" id="{433EA8C5-699A-6842-6055-A9B8FBD643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9065602" y="1631928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C0968-5C90-3850-443F-F4A93823092C}"/>
              </a:ext>
            </a:extLst>
          </p:cNvPr>
          <p:cNvSpPr txBox="1"/>
          <p:nvPr/>
        </p:nvSpPr>
        <p:spPr>
          <a:xfrm>
            <a:off x="10047336" y="1689019"/>
            <a:ext cx="1433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My Groups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60E59B-9325-F5E7-3CF3-A5EE12631372}"/>
              </a:ext>
            </a:extLst>
          </p:cNvPr>
          <p:cNvGrpSpPr/>
          <p:nvPr/>
        </p:nvGrpSpPr>
        <p:grpSpPr>
          <a:xfrm>
            <a:off x="9645800" y="2923999"/>
            <a:ext cx="2297877" cy="1790135"/>
            <a:chOff x="8840719" y="2123772"/>
            <a:chExt cx="3700460" cy="27082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A5DED5-0451-95BB-012B-5DF3F6C45033}"/>
                </a:ext>
              </a:extLst>
            </p:cNvPr>
            <p:cNvSpPr txBox="1"/>
            <p:nvPr/>
          </p:nvSpPr>
          <p:spPr>
            <a:xfrm>
              <a:off x="8994087" y="2123772"/>
              <a:ext cx="3391383" cy="1257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Enter Group Code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61E9B08-CBD8-2C4F-B6E4-C268A85B7B8F}"/>
                </a:ext>
              </a:extLst>
            </p:cNvPr>
            <p:cNvSpPr/>
            <p:nvPr/>
          </p:nvSpPr>
          <p:spPr>
            <a:xfrm>
              <a:off x="8840719" y="3886927"/>
              <a:ext cx="3700460" cy="9451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C3CEF5-65C4-9931-53DD-9CED28D1936F}"/>
                </a:ext>
              </a:extLst>
            </p:cNvPr>
            <p:cNvSpPr/>
            <p:nvPr/>
          </p:nvSpPr>
          <p:spPr>
            <a:xfrm>
              <a:off x="8941867" y="4035192"/>
              <a:ext cx="3495821" cy="679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C34JAL1</a:t>
              </a:r>
            </a:p>
          </p:txBody>
        </p:sp>
      </p:grpSp>
      <p:sp>
        <p:nvSpPr>
          <p:cNvPr id="29" name="Rounded Rectangle 28">
            <a:hlinkClick r:id="rId25" action="ppaction://hlinksldjump"/>
            <a:extLst>
              <a:ext uri="{FF2B5EF4-FFF2-40B4-BE49-F238E27FC236}">
                <a16:creationId xmlns:a16="http://schemas.microsoft.com/office/drawing/2014/main" id="{65FE8B3F-29B4-2DBF-43D6-D2879B64FA90}"/>
              </a:ext>
            </a:extLst>
          </p:cNvPr>
          <p:cNvSpPr/>
          <p:nvPr/>
        </p:nvSpPr>
        <p:spPr>
          <a:xfrm>
            <a:off x="9940432" y="4998469"/>
            <a:ext cx="1646227" cy="4888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Random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34">
            <a:extLst>
              <a:ext uri="{FF2B5EF4-FFF2-40B4-BE49-F238E27FC236}">
                <a16:creationId xmlns:a16="http://schemas.microsoft.com/office/drawing/2014/main" id="{F3DED91C-6747-7C5F-158B-1D28BCCD67C2}"/>
              </a:ext>
            </a:extLst>
          </p:cNvPr>
          <p:cNvSpPr/>
          <p:nvPr/>
        </p:nvSpPr>
        <p:spPr>
          <a:xfrm>
            <a:off x="1655580" y="1343328"/>
            <a:ext cx="1183697" cy="33846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ptos Light" panose="020B0004020202020204" pitchFamily="34" charset="0"/>
              </a:rPr>
              <a:t>Add A Book</a:t>
            </a:r>
          </a:p>
        </p:txBody>
      </p:sp>
    </p:spTree>
    <p:extLst>
      <p:ext uri="{BB962C8B-B14F-4D97-AF65-F5344CB8AC3E}">
        <p14:creationId xmlns:p14="http://schemas.microsoft.com/office/powerpoint/2010/main" val="176439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79883-A31A-3AAA-C0F7-071F79FC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569AFAC-6E66-1214-AF7D-53466F0835C4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F70A7A-CD80-5A50-EBB9-87F38A3B479F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36">
              <a:extLst>
                <a:ext uri="{FF2B5EF4-FFF2-40B4-BE49-F238E27FC236}">
                  <a16:creationId xmlns:a16="http://schemas.microsoft.com/office/drawing/2014/main" id="{EA51F975-BF12-61B7-3285-3423E46290AB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CDD09FF-7C89-E097-BA36-09948F3A8A55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A39771A-E6B9-31E5-0464-6FF21A5EF575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A39771A-E6B9-31E5-0464-6FF21A5EF5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hlinkClick r:id="rId4" action="ppaction://hlinksldjump"/>
            <a:extLst>
              <a:ext uri="{FF2B5EF4-FFF2-40B4-BE49-F238E27FC236}">
                <a16:creationId xmlns:a16="http://schemas.microsoft.com/office/drawing/2014/main" id="{520D580E-B838-A07A-A557-B35847B863B5}"/>
              </a:ext>
            </a:extLst>
          </p:cNvPr>
          <p:cNvSpPr/>
          <p:nvPr/>
        </p:nvSpPr>
        <p:spPr>
          <a:xfrm>
            <a:off x="233155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F0D69-E633-9A0C-7E21-86A4FC34DF71}"/>
              </a:ext>
            </a:extLst>
          </p:cNvPr>
          <p:cNvSpPr txBox="1"/>
          <p:nvPr/>
        </p:nvSpPr>
        <p:spPr>
          <a:xfrm>
            <a:off x="404759" y="484995"/>
            <a:ext cx="96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Books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65FD30-76D8-AE3C-27F1-08DA3CBE7FC2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0C17637D-7910-8FF0-955C-7D79AA564A03}"/>
              </a:ext>
            </a:extLst>
          </p:cNvPr>
          <p:cNvSpPr/>
          <p:nvPr/>
        </p:nvSpPr>
        <p:spPr>
          <a:xfrm>
            <a:off x="1541806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66AEAF-2B67-4C77-2DA4-C6FD8E6FC462}"/>
              </a:ext>
            </a:extLst>
          </p:cNvPr>
          <p:cNvSpPr txBox="1"/>
          <p:nvPr/>
        </p:nvSpPr>
        <p:spPr>
          <a:xfrm>
            <a:off x="1665086" y="484274"/>
            <a:ext cx="105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Movies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CF15B-199A-DC04-3388-522505542673}"/>
              </a:ext>
            </a:extLst>
          </p:cNvPr>
          <p:cNvSpPr/>
          <p:nvPr/>
        </p:nvSpPr>
        <p:spPr>
          <a:xfrm>
            <a:off x="-8376" y="904905"/>
            <a:ext cx="12211641" cy="60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731510E-20A1-F0D9-56B2-EB79F8CFADAF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93F2D66-8564-27FB-4D8C-7293527274C1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A1A8B2A-B0E6-38FB-0B73-644022EDED65}"/>
                  </a:ext>
                </a:extLst>
              </p14:cNvPr>
              <p14:cNvContentPartPr/>
              <p14:nvPr/>
            </p14:nvContentPartPr>
            <p14:xfrm>
              <a:off x="1678142" y="895932"/>
              <a:ext cx="1063800" cy="60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A1A8B2A-B0E6-38FB-0B73-644022EDED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5142" y="833305"/>
                <a:ext cx="1189440" cy="18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EDEEB00-5B9D-5190-2AD1-13F0D357F3F3}"/>
                  </a:ext>
                </a:extLst>
              </p14:cNvPr>
              <p14:cNvContentPartPr/>
              <p14:nvPr/>
            </p14:nvContentPartPr>
            <p14:xfrm>
              <a:off x="1658702" y="892332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EDEEB00-5B9D-5190-2AD1-13F0D357F3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5702" y="82933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132D72C-9B22-5FB4-7220-717EB6C12BD6}"/>
                  </a:ext>
                </a:extLst>
              </p14:cNvPr>
              <p14:cNvContentPartPr/>
              <p14:nvPr/>
            </p14:nvContentPartPr>
            <p14:xfrm>
              <a:off x="1647182" y="853092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132D72C-9B22-5FB4-7220-717EB6C12B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4182" y="79009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15B252B-8928-BE5B-73B1-72D2D5407647}"/>
              </a:ext>
            </a:extLst>
          </p:cNvPr>
          <p:cNvSpPr txBox="1"/>
          <p:nvPr/>
        </p:nvSpPr>
        <p:spPr>
          <a:xfrm>
            <a:off x="465203" y="1782992"/>
            <a:ext cx="3119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Horror Movies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8F05CE-C349-7A19-5949-FF0E2F9C06B9}"/>
              </a:ext>
            </a:extLst>
          </p:cNvPr>
          <p:cNvSpPr txBox="1"/>
          <p:nvPr/>
        </p:nvSpPr>
        <p:spPr>
          <a:xfrm>
            <a:off x="465204" y="4988777"/>
            <a:ext cx="3119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Rated Movies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32625751-BAB1-09A4-5EBB-8756D0A31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258" y="2445770"/>
            <a:ext cx="1114571" cy="167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3F88C7B-BA38-1B2E-4A8E-BA7F68E8D840}"/>
              </a:ext>
            </a:extLst>
          </p:cNvPr>
          <p:cNvSpPr txBox="1"/>
          <p:nvPr/>
        </p:nvSpPr>
        <p:spPr>
          <a:xfrm>
            <a:off x="859734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Exorcist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7DBCC430-1E66-239E-54BD-D5331E66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0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EB7C4A0-DDAF-170F-FB7F-1D2B6D36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45" y="2464246"/>
            <a:ext cx="1104469" cy="163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9B194A-063C-54B6-CBCD-5254DC25F65E}"/>
              </a:ext>
            </a:extLst>
          </p:cNvPr>
          <p:cNvSpPr txBox="1"/>
          <p:nvPr/>
        </p:nvSpPr>
        <p:spPr>
          <a:xfrm>
            <a:off x="2923870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Halloween</a:t>
            </a:r>
          </a:p>
        </p:txBody>
      </p:sp>
      <p:pic>
        <p:nvPicPr>
          <p:cNvPr id="63" name="Picture 8">
            <a:extLst>
              <a:ext uri="{FF2B5EF4-FFF2-40B4-BE49-F238E27FC236}">
                <a16:creationId xmlns:a16="http://schemas.microsoft.com/office/drawing/2014/main" id="{65B928E8-F75A-1068-CFAD-EA3759878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36" y="4320478"/>
            <a:ext cx="123444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DFFB647A-0991-6409-C4A6-8530B539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5683" y="2468499"/>
            <a:ext cx="1084265" cy="162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C6BE4C0-B184-F198-AE41-27CC7E78C3BA}"/>
              </a:ext>
            </a:extLst>
          </p:cNvPr>
          <p:cNvSpPr txBox="1"/>
          <p:nvPr/>
        </p:nvSpPr>
        <p:spPr>
          <a:xfrm>
            <a:off x="4988006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Thing</a:t>
            </a:r>
          </a:p>
        </p:txBody>
      </p:sp>
      <p:pic>
        <p:nvPicPr>
          <p:cNvPr id="66" name="Picture 8">
            <a:extLst>
              <a:ext uri="{FF2B5EF4-FFF2-40B4-BE49-F238E27FC236}">
                <a16:creationId xmlns:a16="http://schemas.microsoft.com/office/drawing/2014/main" id="{4C8303FC-D70C-1D2D-BB10-5F5796A1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72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886FDB15-BF13-975D-4DC6-7C3AAA53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819" y="2559924"/>
            <a:ext cx="1084265" cy="14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AD40786-BFCF-1C08-2BCB-EAD9107C2FB7}"/>
              </a:ext>
            </a:extLst>
          </p:cNvPr>
          <p:cNvSpPr txBox="1"/>
          <p:nvPr/>
        </p:nvSpPr>
        <p:spPr>
          <a:xfrm>
            <a:off x="7052142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 Forget</a:t>
            </a:r>
          </a:p>
        </p:txBody>
      </p:sp>
      <p:pic>
        <p:nvPicPr>
          <p:cNvPr id="69" name="Picture 8">
            <a:extLst>
              <a:ext uri="{FF2B5EF4-FFF2-40B4-BE49-F238E27FC236}">
                <a16:creationId xmlns:a16="http://schemas.microsoft.com/office/drawing/2014/main" id="{BB367CD4-3FF1-AE65-6976-4041727E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08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F49A469E-57E1-7ACF-FBDE-2B5FA65A6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23955" y="2457510"/>
            <a:ext cx="1084265" cy="16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7832CD5-CBDF-38AD-7F52-18D9593A7343}"/>
              </a:ext>
            </a:extLst>
          </p:cNvPr>
          <p:cNvSpPr txBox="1"/>
          <p:nvPr/>
        </p:nvSpPr>
        <p:spPr>
          <a:xfrm>
            <a:off x="9116278" y="4263950"/>
            <a:ext cx="1524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IT</a:t>
            </a:r>
          </a:p>
        </p:txBody>
      </p:sp>
      <p:pic>
        <p:nvPicPr>
          <p:cNvPr id="72" name="Picture 8">
            <a:extLst>
              <a:ext uri="{FF2B5EF4-FFF2-40B4-BE49-F238E27FC236}">
                <a16:creationId xmlns:a16="http://schemas.microsoft.com/office/drawing/2014/main" id="{0B8DCFE2-779F-A6DD-978D-061057C5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44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Chevron 73">
            <a:extLst>
              <a:ext uri="{FF2B5EF4-FFF2-40B4-BE49-F238E27FC236}">
                <a16:creationId xmlns:a16="http://schemas.microsoft.com/office/drawing/2014/main" id="{4A5CA7E5-9200-C0D3-9355-623C63ED7260}"/>
              </a:ext>
            </a:extLst>
          </p:cNvPr>
          <p:cNvSpPr/>
          <p:nvPr/>
        </p:nvSpPr>
        <p:spPr>
          <a:xfrm rot="10800000">
            <a:off x="447151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29621956-03D8-14BB-F28B-B6ED3928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b="5349"/>
          <a:stretch/>
        </p:blipFill>
        <p:spPr bwMode="auto">
          <a:xfrm>
            <a:off x="952258" y="5692854"/>
            <a:ext cx="1114571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7677990D-0E34-91C5-5196-046EFB2F5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1" r="14491"/>
          <a:stretch/>
        </p:blipFill>
        <p:spPr bwMode="auto">
          <a:xfrm>
            <a:off x="3021445" y="5692854"/>
            <a:ext cx="1104469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F1D90AFF-B66C-90A7-E839-218F08196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 b="11429"/>
          <a:stretch/>
        </p:blipFill>
        <p:spPr bwMode="auto">
          <a:xfrm>
            <a:off x="5095683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3E4D32CD-25F3-3829-5834-5EA4F91D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/>
        </p:blipFill>
        <p:spPr bwMode="auto">
          <a:xfrm>
            <a:off x="7159819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DC89FA36-2551-2452-92FE-D015E575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/>
        </p:blipFill>
        <p:spPr bwMode="auto">
          <a:xfrm>
            <a:off x="9223955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hevron 79">
            <a:extLst>
              <a:ext uri="{FF2B5EF4-FFF2-40B4-BE49-F238E27FC236}">
                <a16:creationId xmlns:a16="http://schemas.microsoft.com/office/drawing/2014/main" id="{AC1ADCB1-AE44-FCC0-5E98-8C77F2E3E699}"/>
              </a:ext>
            </a:extLst>
          </p:cNvPr>
          <p:cNvSpPr/>
          <p:nvPr/>
        </p:nvSpPr>
        <p:spPr>
          <a:xfrm>
            <a:off x="10836987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Chevron 80">
            <a:extLst>
              <a:ext uri="{FF2B5EF4-FFF2-40B4-BE49-F238E27FC236}">
                <a16:creationId xmlns:a16="http://schemas.microsoft.com/office/drawing/2014/main" id="{E2829587-2072-35A5-1632-84C31927A600}"/>
              </a:ext>
            </a:extLst>
          </p:cNvPr>
          <p:cNvSpPr/>
          <p:nvPr/>
        </p:nvSpPr>
        <p:spPr>
          <a:xfrm rot="10800000">
            <a:off x="447151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DB4262A-FBB6-9AF1-C077-767F98A6CECF}"/>
              </a:ext>
            </a:extLst>
          </p:cNvPr>
          <p:cNvGrpSpPr/>
          <p:nvPr/>
        </p:nvGrpSpPr>
        <p:grpSpPr>
          <a:xfrm>
            <a:off x="1877359" y="2315057"/>
            <a:ext cx="328430" cy="328430"/>
            <a:chOff x="1645310" y="2315057"/>
            <a:chExt cx="328430" cy="32843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3B3C527-D28B-D198-928B-E797941EC541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lus 83">
              <a:extLst>
                <a:ext uri="{FF2B5EF4-FFF2-40B4-BE49-F238E27FC236}">
                  <a16:creationId xmlns:a16="http://schemas.microsoft.com/office/drawing/2014/main" id="{070DE1CE-82EF-6674-031C-5ACB96766C6E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B55FAED-CAE4-8691-344B-2D36FE6146C8}"/>
              </a:ext>
            </a:extLst>
          </p:cNvPr>
          <p:cNvGrpSpPr/>
          <p:nvPr/>
        </p:nvGrpSpPr>
        <p:grpSpPr>
          <a:xfrm>
            <a:off x="3951597" y="2322853"/>
            <a:ext cx="328430" cy="328430"/>
            <a:chOff x="1645310" y="2315057"/>
            <a:chExt cx="328430" cy="32843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5398A3E-AB2F-C2B0-60B3-6EB51AC35D42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lus 86">
              <a:extLst>
                <a:ext uri="{FF2B5EF4-FFF2-40B4-BE49-F238E27FC236}">
                  <a16:creationId xmlns:a16="http://schemas.microsoft.com/office/drawing/2014/main" id="{DD587704-DA41-2313-877C-3FB9CC243C78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4FECC7A-51CC-A329-0920-7EC259482CC1}"/>
              </a:ext>
            </a:extLst>
          </p:cNvPr>
          <p:cNvGrpSpPr/>
          <p:nvPr/>
        </p:nvGrpSpPr>
        <p:grpSpPr>
          <a:xfrm>
            <a:off x="5989082" y="2322763"/>
            <a:ext cx="328430" cy="328430"/>
            <a:chOff x="1645310" y="2315057"/>
            <a:chExt cx="328430" cy="3284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3B983A6-7909-3636-AE39-C867EC4F9725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Plus 89">
              <a:extLst>
                <a:ext uri="{FF2B5EF4-FFF2-40B4-BE49-F238E27FC236}">
                  <a16:creationId xmlns:a16="http://schemas.microsoft.com/office/drawing/2014/main" id="{4F6EF986-0D96-C6B3-5DBF-80F732510790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7080507-6FEC-1059-4DC6-8683CCF30618}"/>
              </a:ext>
            </a:extLst>
          </p:cNvPr>
          <p:cNvGrpSpPr/>
          <p:nvPr/>
        </p:nvGrpSpPr>
        <p:grpSpPr>
          <a:xfrm>
            <a:off x="8075784" y="2316772"/>
            <a:ext cx="328430" cy="328430"/>
            <a:chOff x="1645310" y="2315057"/>
            <a:chExt cx="328430" cy="32843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BDBACE-148F-000A-E7F9-20F1BA40911B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lus 92">
              <a:extLst>
                <a:ext uri="{FF2B5EF4-FFF2-40B4-BE49-F238E27FC236}">
                  <a16:creationId xmlns:a16="http://schemas.microsoft.com/office/drawing/2014/main" id="{3F96EA42-C020-DE7F-75F3-8904148CD802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F92C475-C42E-0A62-49FB-39A27D851730}"/>
              </a:ext>
            </a:extLst>
          </p:cNvPr>
          <p:cNvGrpSpPr/>
          <p:nvPr/>
        </p:nvGrpSpPr>
        <p:grpSpPr>
          <a:xfrm>
            <a:off x="1899499" y="5568080"/>
            <a:ext cx="328430" cy="328430"/>
            <a:chOff x="1645310" y="2315057"/>
            <a:chExt cx="328430" cy="32843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0764077-280A-EFFE-6AFA-395A89136335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Plus 98">
              <a:extLst>
                <a:ext uri="{FF2B5EF4-FFF2-40B4-BE49-F238E27FC236}">
                  <a16:creationId xmlns:a16="http://schemas.microsoft.com/office/drawing/2014/main" id="{47CF1FC5-7FB2-CBFD-1F68-38EAC6F56598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1D32F42-9ED9-B79A-4F06-5CD63829A516}"/>
              </a:ext>
            </a:extLst>
          </p:cNvPr>
          <p:cNvGrpSpPr/>
          <p:nvPr/>
        </p:nvGrpSpPr>
        <p:grpSpPr>
          <a:xfrm>
            <a:off x="3973737" y="5575876"/>
            <a:ext cx="328430" cy="328430"/>
            <a:chOff x="1645310" y="2315057"/>
            <a:chExt cx="328430" cy="32843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BEC7F4D-F26B-FC36-B7B4-CC8361684D09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lus 101">
              <a:extLst>
                <a:ext uri="{FF2B5EF4-FFF2-40B4-BE49-F238E27FC236}">
                  <a16:creationId xmlns:a16="http://schemas.microsoft.com/office/drawing/2014/main" id="{779018E6-50C5-C85E-60D2-1ACAE0D3DFB6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E8B4318-DBC4-8CEE-6457-C2CA62B006A6}"/>
              </a:ext>
            </a:extLst>
          </p:cNvPr>
          <p:cNvGrpSpPr/>
          <p:nvPr/>
        </p:nvGrpSpPr>
        <p:grpSpPr>
          <a:xfrm>
            <a:off x="6011222" y="5575786"/>
            <a:ext cx="328430" cy="328430"/>
            <a:chOff x="1645310" y="2315057"/>
            <a:chExt cx="328430" cy="32843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5D123C9-B991-B990-C736-40E8B2C475EB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104">
              <a:extLst>
                <a:ext uri="{FF2B5EF4-FFF2-40B4-BE49-F238E27FC236}">
                  <a16:creationId xmlns:a16="http://schemas.microsoft.com/office/drawing/2014/main" id="{12E3B9D4-71C4-1F66-9184-7106F2DA3101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DBE17DC-3334-B5AE-5AD6-04975818E4A6}"/>
              </a:ext>
            </a:extLst>
          </p:cNvPr>
          <p:cNvGrpSpPr/>
          <p:nvPr/>
        </p:nvGrpSpPr>
        <p:grpSpPr>
          <a:xfrm>
            <a:off x="8097924" y="5569795"/>
            <a:ext cx="328430" cy="328430"/>
            <a:chOff x="1645310" y="2315057"/>
            <a:chExt cx="328430" cy="32843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0EF7BE3-B61B-B3F3-7128-FBE8D52709CE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lus 107">
              <a:extLst>
                <a:ext uri="{FF2B5EF4-FFF2-40B4-BE49-F238E27FC236}">
                  <a16:creationId xmlns:a16="http://schemas.microsoft.com/office/drawing/2014/main" id="{60023E3E-4FEF-0D88-4EEE-61FA319F70CC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B25DEE-E274-5DF0-CAD0-D313F4A45A65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C6D9ACD-2368-1548-F50C-3DAE8B36C007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Plus 110">
              <a:extLst>
                <a:ext uri="{FF2B5EF4-FFF2-40B4-BE49-F238E27FC236}">
                  <a16:creationId xmlns:a16="http://schemas.microsoft.com/office/drawing/2014/main" id="{28AFF7E4-7A21-F40E-7485-BE5CFBC3E033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: Rounded Corners 34">
            <a:extLst>
              <a:ext uri="{FF2B5EF4-FFF2-40B4-BE49-F238E27FC236}">
                <a16:creationId xmlns:a16="http://schemas.microsoft.com/office/drawing/2014/main" id="{F97A967E-FC9E-7894-3A9E-AB260D6A8099}"/>
              </a:ext>
            </a:extLst>
          </p:cNvPr>
          <p:cNvSpPr/>
          <p:nvPr/>
        </p:nvSpPr>
        <p:spPr>
          <a:xfrm>
            <a:off x="589200" y="1340850"/>
            <a:ext cx="954360" cy="338461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Aptos Light" panose="020B0004020202020204" pitchFamily="34" charset="0"/>
              </a:rPr>
              <a:t>Genre</a:t>
            </a:r>
          </a:p>
        </p:txBody>
      </p:sp>
      <p:pic>
        <p:nvPicPr>
          <p:cNvPr id="113" name="Graphic 112" descr="Caret Right with solid fill">
            <a:extLst>
              <a:ext uri="{FF2B5EF4-FFF2-40B4-BE49-F238E27FC236}">
                <a16:creationId xmlns:a16="http://schemas.microsoft.com/office/drawing/2014/main" id="{406E11DE-A639-6667-96E0-77B88456CD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1183874" y="1362372"/>
            <a:ext cx="316584" cy="316584"/>
          </a:xfrm>
          <a:prstGeom prst="rect">
            <a:avLst/>
          </a:prstGeom>
        </p:spPr>
      </p:pic>
      <p:sp>
        <p:nvSpPr>
          <p:cNvPr id="2" name="Rectangle: Top Corners Rounded 38">
            <a:extLst>
              <a:ext uri="{FF2B5EF4-FFF2-40B4-BE49-F238E27FC236}">
                <a16:creationId xmlns:a16="http://schemas.microsoft.com/office/drawing/2014/main" id="{6095E78C-62BF-2EB5-4FD5-755A68E76E17}"/>
              </a:ext>
            </a:extLst>
          </p:cNvPr>
          <p:cNvSpPr/>
          <p:nvPr/>
        </p:nvSpPr>
        <p:spPr>
          <a:xfrm rot="16200000">
            <a:off x="8458000" y="2329713"/>
            <a:ext cx="4662493" cy="2828037"/>
          </a:xfrm>
          <a:prstGeom prst="round2SameRect">
            <a:avLst>
              <a:gd name="adj1" fmla="val 982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41">
            <a:extLst>
              <a:ext uri="{FF2B5EF4-FFF2-40B4-BE49-F238E27FC236}">
                <a16:creationId xmlns:a16="http://schemas.microsoft.com/office/drawing/2014/main" id="{5824A7D1-6DC4-E20F-7EE3-B2AA921860C6}"/>
              </a:ext>
            </a:extLst>
          </p:cNvPr>
          <p:cNvSpPr/>
          <p:nvPr/>
        </p:nvSpPr>
        <p:spPr>
          <a:xfrm rot="16200000">
            <a:off x="8973946" y="1503770"/>
            <a:ext cx="865731" cy="683172"/>
          </a:xfrm>
          <a:prstGeom prst="round2SameRect">
            <a:avLst>
              <a:gd name="adj1" fmla="val 3153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Caret Left with solid fill">
            <a:extLst>
              <a:ext uri="{FF2B5EF4-FFF2-40B4-BE49-F238E27FC236}">
                <a16:creationId xmlns:a16="http://schemas.microsoft.com/office/drawing/2014/main" id="{68C1951D-BF72-25E5-F1F5-910D7CE66F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9065602" y="1631928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0FA1C-3F14-3484-2FAD-249DF0273178}"/>
              </a:ext>
            </a:extLst>
          </p:cNvPr>
          <p:cNvSpPr txBox="1"/>
          <p:nvPr/>
        </p:nvSpPr>
        <p:spPr>
          <a:xfrm>
            <a:off x="10047336" y="1689019"/>
            <a:ext cx="1433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My Groups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ABC7CD-FBBF-6FDC-FCF3-801D3D5892A8}"/>
              </a:ext>
            </a:extLst>
          </p:cNvPr>
          <p:cNvGrpSpPr/>
          <p:nvPr/>
        </p:nvGrpSpPr>
        <p:grpSpPr>
          <a:xfrm>
            <a:off x="9675576" y="2404188"/>
            <a:ext cx="2216800" cy="2489969"/>
            <a:chOff x="4375956" y="1999806"/>
            <a:chExt cx="3544750" cy="28793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B618ED-0D5D-E31D-0515-4EB320302758}"/>
                </a:ext>
              </a:extLst>
            </p:cNvPr>
            <p:cNvSpPr/>
            <p:nvPr/>
          </p:nvSpPr>
          <p:spPr>
            <a:xfrm>
              <a:off x="4375956" y="2459820"/>
              <a:ext cx="3544750" cy="8013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487CAA-713A-0C9F-466C-DA5F6F2BB2C6}"/>
                </a:ext>
              </a:extLst>
            </p:cNvPr>
            <p:cNvSpPr/>
            <p:nvPr/>
          </p:nvSpPr>
          <p:spPr>
            <a:xfrm>
              <a:off x="4477105" y="2548992"/>
              <a:ext cx="3348722" cy="6349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weluvreading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6254E9-710C-9575-E222-69B89246324F}"/>
                </a:ext>
              </a:extLst>
            </p:cNvPr>
            <p:cNvSpPr txBox="1"/>
            <p:nvPr/>
          </p:nvSpPr>
          <p:spPr>
            <a:xfrm>
              <a:off x="4400308" y="1999806"/>
              <a:ext cx="3391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Name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301DEE-6017-5CC8-C983-F3FE072BE612}"/>
                </a:ext>
              </a:extLst>
            </p:cNvPr>
            <p:cNvSpPr txBox="1"/>
            <p:nvPr/>
          </p:nvSpPr>
          <p:spPr>
            <a:xfrm>
              <a:off x="4400308" y="3606907"/>
              <a:ext cx="3391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Type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F1F7BE5-85DB-3F2C-5AA0-63950B18654E}"/>
                </a:ext>
              </a:extLst>
            </p:cNvPr>
            <p:cNvSpPr/>
            <p:nvPr/>
          </p:nvSpPr>
          <p:spPr>
            <a:xfrm>
              <a:off x="4424789" y="4141778"/>
              <a:ext cx="1606703" cy="7293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Books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DD60220-254A-0A8F-A4D8-DF10ADF561BD}"/>
                </a:ext>
              </a:extLst>
            </p:cNvPr>
            <p:cNvSpPr/>
            <p:nvPr/>
          </p:nvSpPr>
          <p:spPr>
            <a:xfrm>
              <a:off x="6160507" y="4149732"/>
              <a:ext cx="1606703" cy="72937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Movies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: Rounded Corners 34">
            <a:hlinkClick r:id="rId25" action="ppaction://hlinksldjump"/>
            <a:extLst>
              <a:ext uri="{FF2B5EF4-FFF2-40B4-BE49-F238E27FC236}">
                <a16:creationId xmlns:a16="http://schemas.microsoft.com/office/drawing/2014/main" id="{72A1EF6F-F798-78E6-F7DC-A97E45CE65D0}"/>
              </a:ext>
            </a:extLst>
          </p:cNvPr>
          <p:cNvSpPr/>
          <p:nvPr/>
        </p:nvSpPr>
        <p:spPr>
          <a:xfrm>
            <a:off x="10039675" y="5240510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Create</a:t>
            </a:r>
            <a:endParaRPr lang="en-US" sz="1400" b="1" dirty="0">
              <a:latin typeface="Aptos" panose="020B0004020202020204" pitchFamily="34" charset="0"/>
            </a:endParaRPr>
          </a:p>
        </p:txBody>
      </p:sp>
      <p:sp>
        <p:nvSpPr>
          <p:cNvPr id="41" name="Rectangle: Rounded Corners 34">
            <a:extLst>
              <a:ext uri="{FF2B5EF4-FFF2-40B4-BE49-F238E27FC236}">
                <a16:creationId xmlns:a16="http://schemas.microsoft.com/office/drawing/2014/main" id="{EDF7718F-87A9-7929-FE1E-2B0DEDABC800}"/>
              </a:ext>
            </a:extLst>
          </p:cNvPr>
          <p:cNvSpPr/>
          <p:nvPr/>
        </p:nvSpPr>
        <p:spPr>
          <a:xfrm>
            <a:off x="1655580" y="1343328"/>
            <a:ext cx="1183697" cy="33846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ptos Light" panose="020B0004020202020204" pitchFamily="34" charset="0"/>
              </a:rPr>
              <a:t>Add A Book</a:t>
            </a:r>
          </a:p>
        </p:txBody>
      </p:sp>
    </p:spTree>
    <p:extLst>
      <p:ext uri="{BB962C8B-B14F-4D97-AF65-F5344CB8AC3E}">
        <p14:creationId xmlns:p14="http://schemas.microsoft.com/office/powerpoint/2010/main" val="211865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AE2B4-71B4-5C2A-5502-8D7112525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71A5CD-DF11-0031-A112-EE1D98E30D89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AF1916-07CA-FFC9-FAA0-6FDE17440F44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673616F-20A4-D045-A4C0-31DD44705C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hlinkClick r:id="rId4" action="ppaction://hlinksldjump"/>
            <a:extLst>
              <a:ext uri="{FF2B5EF4-FFF2-40B4-BE49-F238E27FC236}">
                <a16:creationId xmlns:a16="http://schemas.microsoft.com/office/drawing/2014/main" id="{CA7685A3-4E42-3DF5-67FC-0F896B0B1CD6}"/>
              </a:ext>
            </a:extLst>
          </p:cNvPr>
          <p:cNvSpPr/>
          <p:nvPr/>
        </p:nvSpPr>
        <p:spPr>
          <a:xfrm>
            <a:off x="233155" y="437595"/>
            <a:ext cx="120550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E1DFC-0160-6503-AA09-180F3C3A3063}"/>
              </a:ext>
            </a:extLst>
          </p:cNvPr>
          <p:cNvSpPr txBox="1"/>
          <p:nvPr/>
        </p:nvSpPr>
        <p:spPr>
          <a:xfrm>
            <a:off x="404759" y="484995"/>
            <a:ext cx="899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Home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36B08D-0B9D-F0B2-23D6-B8A6CFBD0173}"/>
              </a:ext>
            </a:extLst>
          </p:cNvPr>
          <p:cNvSpPr/>
          <p:nvPr/>
        </p:nvSpPr>
        <p:spPr>
          <a:xfrm>
            <a:off x="-9822" y="908852"/>
            <a:ext cx="12211641" cy="603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7BD14B-906F-AAC3-F5E9-2F9E6A1B3EF5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BE7EF3-3219-3DFD-8A10-A427DF1E02D3}"/>
              </a:ext>
            </a:extLst>
          </p:cNvPr>
          <p:cNvSpPr/>
          <p:nvPr/>
        </p:nvSpPr>
        <p:spPr>
          <a:xfrm>
            <a:off x="-9822" y="931784"/>
            <a:ext cx="12211641" cy="603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CA43EF2-644A-6448-E41A-7BBD7AE71CFA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5053CCD-F7A8-7F59-664C-5F6E4A57A95D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p:sp>
        <p:nvSpPr>
          <p:cNvPr id="54" name="Rectangle: Top Corners Rounded 2">
            <a:extLst>
              <a:ext uri="{FF2B5EF4-FFF2-40B4-BE49-F238E27FC236}">
                <a16:creationId xmlns:a16="http://schemas.microsoft.com/office/drawing/2014/main" id="{0C798952-F353-8E16-B159-62145A24AA3C}"/>
              </a:ext>
            </a:extLst>
          </p:cNvPr>
          <p:cNvSpPr/>
          <p:nvPr/>
        </p:nvSpPr>
        <p:spPr>
          <a:xfrm rot="16200000">
            <a:off x="11417925" y="1506892"/>
            <a:ext cx="865731" cy="683172"/>
          </a:xfrm>
          <a:prstGeom prst="round2SameRect">
            <a:avLst>
              <a:gd name="adj1" fmla="val 26923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Graphic 54" descr="Users with solid fill">
            <a:extLst>
              <a:ext uri="{FF2B5EF4-FFF2-40B4-BE49-F238E27FC236}">
                <a16:creationId xmlns:a16="http://schemas.microsoft.com/office/drawing/2014/main" id="{58A6A2C4-1C69-9E15-D6B0-67690F4B7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5278" y="1642966"/>
            <a:ext cx="411023" cy="41102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5CD9B87-F129-7030-AB28-CACE58F07324}"/>
              </a:ext>
            </a:extLst>
          </p:cNvPr>
          <p:cNvSpPr/>
          <p:nvPr/>
        </p:nvSpPr>
        <p:spPr>
          <a:xfrm>
            <a:off x="6597290" y="1417184"/>
            <a:ext cx="4655793" cy="5155876"/>
          </a:xfrm>
          <a:prstGeom prst="roundRect">
            <a:avLst>
              <a:gd name="adj" fmla="val 2549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F4BFEA-A1F9-E6D8-B377-6F64BA0935AA}"/>
              </a:ext>
            </a:extLst>
          </p:cNvPr>
          <p:cNvSpPr/>
          <p:nvPr/>
        </p:nvSpPr>
        <p:spPr>
          <a:xfrm>
            <a:off x="3655368" y="1415613"/>
            <a:ext cx="2708768" cy="2668708"/>
          </a:xfrm>
          <a:prstGeom prst="roundRect">
            <a:avLst>
              <a:gd name="adj" fmla="val 25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6366B1-5096-E6FB-CCB2-4478C101CB6B}"/>
              </a:ext>
            </a:extLst>
          </p:cNvPr>
          <p:cNvSpPr/>
          <p:nvPr/>
        </p:nvSpPr>
        <p:spPr>
          <a:xfrm>
            <a:off x="233155" y="4285095"/>
            <a:ext cx="6130980" cy="2287965"/>
          </a:xfrm>
          <a:prstGeom prst="roundRect">
            <a:avLst>
              <a:gd name="adj" fmla="val 25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640F5-5456-69AA-ED8C-2A3F060CE245}"/>
              </a:ext>
            </a:extLst>
          </p:cNvPr>
          <p:cNvSpPr txBox="1"/>
          <p:nvPr/>
        </p:nvSpPr>
        <p:spPr>
          <a:xfrm>
            <a:off x="2060281" y="4416915"/>
            <a:ext cx="2476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Vote For Next Book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0F74036-8D16-2179-11E9-DE24F1D30601}"/>
              </a:ext>
            </a:extLst>
          </p:cNvPr>
          <p:cNvSpPr/>
          <p:nvPr/>
        </p:nvSpPr>
        <p:spPr>
          <a:xfrm>
            <a:off x="639551" y="4948845"/>
            <a:ext cx="836103" cy="12684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The Loop">
            <a:extLst>
              <a:ext uri="{FF2B5EF4-FFF2-40B4-BE49-F238E27FC236}">
                <a16:creationId xmlns:a16="http://schemas.microsoft.com/office/drawing/2014/main" id="{F6CF561A-205B-5111-4D67-040A14A47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0" y="5075764"/>
            <a:ext cx="696928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92AA1A-EB13-9F9E-38C9-66E56965748D}"/>
              </a:ext>
            </a:extLst>
          </p:cNvPr>
          <p:cNvSpPr/>
          <p:nvPr/>
        </p:nvSpPr>
        <p:spPr>
          <a:xfrm>
            <a:off x="1778796" y="4948845"/>
            <a:ext cx="836103" cy="1268453"/>
          </a:xfrm>
          <a:prstGeom prst="roundRect">
            <a:avLst/>
          </a:prstGeom>
          <a:solidFill>
            <a:srgbClr val="A3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B05BF6B-C667-91AB-C47A-BE42E6D9B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1543" y="5081566"/>
            <a:ext cx="690611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BB2CA9C-8D03-A61B-3E0D-488D110DD3B1}"/>
              </a:ext>
            </a:extLst>
          </p:cNvPr>
          <p:cNvSpPr/>
          <p:nvPr/>
        </p:nvSpPr>
        <p:spPr>
          <a:xfrm>
            <a:off x="2900485" y="4948845"/>
            <a:ext cx="836103" cy="12684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5E00455-9D02-B83B-A701-44DD504AE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4169" y="5075764"/>
            <a:ext cx="681198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3951B3B-64B5-E8E0-754F-583963EF90FD}"/>
              </a:ext>
            </a:extLst>
          </p:cNvPr>
          <p:cNvSpPr/>
          <p:nvPr/>
        </p:nvSpPr>
        <p:spPr>
          <a:xfrm>
            <a:off x="4098574" y="4948845"/>
            <a:ext cx="836103" cy="12684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E7C6A678-A175-4778-774D-D86DCCC2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6218" y="5075764"/>
            <a:ext cx="673277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56D9052-0B3B-4DD1-13FA-B94BCE45E42F}"/>
              </a:ext>
            </a:extLst>
          </p:cNvPr>
          <p:cNvSpPr/>
          <p:nvPr/>
        </p:nvSpPr>
        <p:spPr>
          <a:xfrm>
            <a:off x="5253163" y="4948845"/>
            <a:ext cx="836103" cy="12684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9A681C46-E188-9BE3-8EDA-99108D78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6847" y="5075764"/>
            <a:ext cx="681198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FB2A92A-AAC2-BC36-56C6-E241315A562E}"/>
              </a:ext>
            </a:extLst>
          </p:cNvPr>
          <p:cNvSpPr txBox="1"/>
          <p:nvPr/>
        </p:nvSpPr>
        <p:spPr>
          <a:xfrm>
            <a:off x="4535538" y="1489077"/>
            <a:ext cx="948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ptos" panose="020B0004020202020204" pitchFamily="34" charset="0"/>
              </a:rPr>
              <a:t>Calendar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35007AC-2CAC-30B5-46D4-F250FD40FCBB}"/>
              </a:ext>
            </a:extLst>
          </p:cNvPr>
          <p:cNvSpPr/>
          <p:nvPr/>
        </p:nvSpPr>
        <p:spPr>
          <a:xfrm>
            <a:off x="1851542" y="1415612"/>
            <a:ext cx="1570671" cy="2668708"/>
          </a:xfrm>
          <a:prstGeom prst="roundRect">
            <a:avLst>
              <a:gd name="adj" fmla="val 25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2B950D-53EA-0BB2-15AD-E2B7C21CB3A0}"/>
              </a:ext>
            </a:extLst>
          </p:cNvPr>
          <p:cNvSpPr txBox="1"/>
          <p:nvPr/>
        </p:nvSpPr>
        <p:spPr>
          <a:xfrm>
            <a:off x="1954179" y="1529600"/>
            <a:ext cx="1765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ptos" panose="020B0004020202020204" pitchFamily="34" charset="0"/>
              </a:rPr>
              <a:t>Current Book</a:t>
            </a:r>
          </a:p>
        </p:txBody>
      </p:sp>
      <p:pic>
        <p:nvPicPr>
          <p:cNvPr id="114" name="Picture 2">
            <a:extLst>
              <a:ext uri="{FF2B5EF4-FFF2-40B4-BE49-F238E27FC236}">
                <a16:creationId xmlns:a16="http://schemas.microsoft.com/office/drawing/2014/main" id="{59D8ECD6-98A5-284E-BE54-A73E4728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9833" y="2053989"/>
            <a:ext cx="874087" cy="134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04A4606-794B-61D0-BB91-D775FB415D7C}"/>
              </a:ext>
            </a:extLst>
          </p:cNvPr>
          <p:cNvSpPr/>
          <p:nvPr/>
        </p:nvSpPr>
        <p:spPr>
          <a:xfrm>
            <a:off x="415403" y="1865185"/>
            <a:ext cx="1190223" cy="5243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Invite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6185BB23-A439-0E08-0062-8233CD4235B0}"/>
              </a:ext>
            </a:extLst>
          </p:cNvPr>
          <p:cNvSpPr/>
          <p:nvPr/>
        </p:nvSpPr>
        <p:spPr>
          <a:xfrm>
            <a:off x="428548" y="2528935"/>
            <a:ext cx="1190223" cy="5243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Nominate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19" name="Picture 8">
            <a:extLst>
              <a:ext uri="{FF2B5EF4-FFF2-40B4-BE49-F238E27FC236}">
                <a16:creationId xmlns:a16="http://schemas.microsoft.com/office/drawing/2014/main" id="{679B1DBC-EA19-0229-9ECC-9CF29C694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824" y="3443714"/>
            <a:ext cx="836103" cy="55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F436E047-862F-AF54-0F52-D3C5A54541F1}"/>
              </a:ext>
            </a:extLst>
          </p:cNvPr>
          <p:cNvSpPr/>
          <p:nvPr/>
        </p:nvSpPr>
        <p:spPr>
          <a:xfrm>
            <a:off x="6947944" y="5984010"/>
            <a:ext cx="3954483" cy="3929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Enter Message…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7DA1590F-DCCB-5BE4-4EFF-0B303BF2142F}"/>
              </a:ext>
            </a:extLst>
          </p:cNvPr>
          <p:cNvSpPr/>
          <p:nvPr/>
        </p:nvSpPr>
        <p:spPr>
          <a:xfrm>
            <a:off x="415402" y="3192685"/>
            <a:ext cx="1190223" cy="5243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Members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432921EF-ECE1-F587-27C2-652B35461594}"/>
              </a:ext>
            </a:extLst>
          </p:cNvPr>
          <p:cNvSpPr/>
          <p:nvPr/>
        </p:nvSpPr>
        <p:spPr>
          <a:xfrm>
            <a:off x="7368686" y="1745936"/>
            <a:ext cx="1395732" cy="392999"/>
          </a:xfrm>
          <a:prstGeom prst="roundRect">
            <a:avLst>
              <a:gd name="adj" fmla="val 3791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Blah blah blah 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B3AF65E-6374-3673-78F1-DB7E2AAACE40}"/>
              </a:ext>
            </a:extLst>
          </p:cNvPr>
          <p:cNvSpPr/>
          <p:nvPr/>
        </p:nvSpPr>
        <p:spPr>
          <a:xfrm>
            <a:off x="6828046" y="1745936"/>
            <a:ext cx="392999" cy="3929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C157B262-5FAD-01ED-555D-E82C7108A0BE}"/>
              </a:ext>
            </a:extLst>
          </p:cNvPr>
          <p:cNvSpPr/>
          <p:nvPr/>
        </p:nvSpPr>
        <p:spPr>
          <a:xfrm>
            <a:off x="7368686" y="2389574"/>
            <a:ext cx="2302524" cy="1196774"/>
          </a:xfrm>
          <a:prstGeom prst="roundRect">
            <a:avLst>
              <a:gd name="adj" fmla="val 1427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Blah blah blah blah Blah blah blah blah </a:t>
            </a:r>
          </a:p>
          <a:p>
            <a:r>
              <a:rPr lang="en-US" sz="1400" dirty="0">
                <a:solidFill>
                  <a:schemeClr val="tx1"/>
                </a:solidFill>
              </a:rPr>
              <a:t>Blah blah blah blah </a:t>
            </a:r>
          </a:p>
          <a:p>
            <a:r>
              <a:rPr lang="en-US" sz="1400" dirty="0">
                <a:solidFill>
                  <a:schemeClr val="tx1"/>
                </a:solidFill>
              </a:rPr>
              <a:t>Blah blah blah blah </a:t>
            </a: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D5C5727-9DF9-D9B1-F8E4-F4CE91616B49}"/>
              </a:ext>
            </a:extLst>
          </p:cNvPr>
          <p:cNvSpPr/>
          <p:nvPr/>
        </p:nvSpPr>
        <p:spPr>
          <a:xfrm>
            <a:off x="6828046" y="2389574"/>
            <a:ext cx="392999" cy="3929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503EA392-E3F9-A5ED-1442-14D3526A1A73}"/>
              </a:ext>
            </a:extLst>
          </p:cNvPr>
          <p:cNvSpPr/>
          <p:nvPr/>
        </p:nvSpPr>
        <p:spPr>
          <a:xfrm flipH="1">
            <a:off x="9820893" y="4278195"/>
            <a:ext cx="607989" cy="392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huh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53C2B58-A3C6-E5F2-E3F9-FFBB9A5638C3}"/>
              </a:ext>
            </a:extLst>
          </p:cNvPr>
          <p:cNvSpPr/>
          <p:nvPr/>
        </p:nvSpPr>
        <p:spPr>
          <a:xfrm flipH="1">
            <a:off x="10522182" y="4255150"/>
            <a:ext cx="392999" cy="39299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Graphic 135" descr="Monthly calendar with solid fill">
            <a:extLst>
              <a:ext uri="{FF2B5EF4-FFF2-40B4-BE49-F238E27FC236}">
                <a16:creationId xmlns:a16="http://schemas.microsoft.com/office/drawing/2014/main" id="{2643842A-DA9B-0C88-069B-E8FF326422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12192" y="1546769"/>
            <a:ext cx="2584543" cy="25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1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C3E14-55F7-C1FA-F481-DF0C97141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0C875E-2996-CBE0-477A-B5CEE58E1DA2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4367973-E404-A178-D72E-9DEEC352CD2D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673616F-20A4-D045-A4C0-31DD44705C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hlinkClick r:id="rId4" action="ppaction://hlinksldjump"/>
            <a:extLst>
              <a:ext uri="{FF2B5EF4-FFF2-40B4-BE49-F238E27FC236}">
                <a16:creationId xmlns:a16="http://schemas.microsoft.com/office/drawing/2014/main" id="{BB458972-96DF-E061-1B2E-A47150BFD0FF}"/>
              </a:ext>
            </a:extLst>
          </p:cNvPr>
          <p:cNvSpPr/>
          <p:nvPr/>
        </p:nvSpPr>
        <p:spPr>
          <a:xfrm>
            <a:off x="233155" y="437595"/>
            <a:ext cx="120550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99351A37-B6A3-C8D1-939B-0C7D91528B36}"/>
              </a:ext>
            </a:extLst>
          </p:cNvPr>
          <p:cNvSpPr txBox="1"/>
          <p:nvPr/>
        </p:nvSpPr>
        <p:spPr>
          <a:xfrm>
            <a:off x="404759" y="484995"/>
            <a:ext cx="899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Home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0C83CF-E2C5-E89B-6183-229450C0343B}"/>
              </a:ext>
            </a:extLst>
          </p:cNvPr>
          <p:cNvSpPr/>
          <p:nvPr/>
        </p:nvSpPr>
        <p:spPr>
          <a:xfrm>
            <a:off x="-9822" y="908852"/>
            <a:ext cx="12211641" cy="603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948AE2-90A2-4F06-0F6C-AEE3A48E49D7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B78CC6-68FD-6CC1-9C30-62238DD7A9DB}"/>
              </a:ext>
            </a:extLst>
          </p:cNvPr>
          <p:cNvSpPr/>
          <p:nvPr/>
        </p:nvSpPr>
        <p:spPr>
          <a:xfrm>
            <a:off x="-9822" y="931784"/>
            <a:ext cx="12211641" cy="603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0F61D08-F4F2-E753-C1C1-EBFC35169D3E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2CBF165-63DF-2247-5219-794E0E7EA6D6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436F37-0521-E5A4-EC90-BDFC81CBF0EE}"/>
              </a:ext>
            </a:extLst>
          </p:cNvPr>
          <p:cNvSpPr/>
          <p:nvPr/>
        </p:nvSpPr>
        <p:spPr>
          <a:xfrm>
            <a:off x="6597290" y="1417184"/>
            <a:ext cx="4655793" cy="5155876"/>
          </a:xfrm>
          <a:prstGeom prst="roundRect">
            <a:avLst>
              <a:gd name="adj" fmla="val 2549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395153-85B3-B165-DC81-9E8482FFF6D8}"/>
              </a:ext>
            </a:extLst>
          </p:cNvPr>
          <p:cNvSpPr/>
          <p:nvPr/>
        </p:nvSpPr>
        <p:spPr>
          <a:xfrm>
            <a:off x="3655368" y="1415613"/>
            <a:ext cx="2708768" cy="2668708"/>
          </a:xfrm>
          <a:prstGeom prst="roundRect">
            <a:avLst>
              <a:gd name="adj" fmla="val 25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8687-E6F8-0309-BDFC-45324BBF24FA}"/>
              </a:ext>
            </a:extLst>
          </p:cNvPr>
          <p:cNvSpPr/>
          <p:nvPr/>
        </p:nvSpPr>
        <p:spPr>
          <a:xfrm>
            <a:off x="233155" y="4285095"/>
            <a:ext cx="6130980" cy="2287965"/>
          </a:xfrm>
          <a:prstGeom prst="roundRect">
            <a:avLst>
              <a:gd name="adj" fmla="val 25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CA8E0-EED2-07FF-41BD-F2028370FD68}"/>
              </a:ext>
            </a:extLst>
          </p:cNvPr>
          <p:cNvSpPr txBox="1"/>
          <p:nvPr/>
        </p:nvSpPr>
        <p:spPr>
          <a:xfrm>
            <a:off x="2060281" y="4416915"/>
            <a:ext cx="2476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Vote For Next Book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E0CA9E1-B8F8-33E4-E932-C4596CC368E9}"/>
              </a:ext>
            </a:extLst>
          </p:cNvPr>
          <p:cNvSpPr/>
          <p:nvPr/>
        </p:nvSpPr>
        <p:spPr>
          <a:xfrm>
            <a:off x="639551" y="4948845"/>
            <a:ext cx="836103" cy="12684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The Loop">
            <a:extLst>
              <a:ext uri="{FF2B5EF4-FFF2-40B4-BE49-F238E27FC236}">
                <a16:creationId xmlns:a16="http://schemas.microsoft.com/office/drawing/2014/main" id="{DD8C889B-DA2B-B89D-B057-75A617076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0" y="5075764"/>
            <a:ext cx="696928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51762AA-995F-0BB4-29F1-14BE5A04B7C1}"/>
              </a:ext>
            </a:extLst>
          </p:cNvPr>
          <p:cNvSpPr/>
          <p:nvPr/>
        </p:nvSpPr>
        <p:spPr>
          <a:xfrm>
            <a:off x="1778796" y="4948845"/>
            <a:ext cx="836103" cy="1268453"/>
          </a:xfrm>
          <a:prstGeom prst="roundRect">
            <a:avLst/>
          </a:prstGeom>
          <a:solidFill>
            <a:srgbClr val="A3C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E1D89E-62E2-00B9-B23D-AEB982C5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1543" y="5081566"/>
            <a:ext cx="690611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BD7BE88-F365-A464-7AE0-84C5EDE550C0}"/>
              </a:ext>
            </a:extLst>
          </p:cNvPr>
          <p:cNvSpPr/>
          <p:nvPr/>
        </p:nvSpPr>
        <p:spPr>
          <a:xfrm>
            <a:off x="2900485" y="4948845"/>
            <a:ext cx="836103" cy="12684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BE04CAA-C3D0-AFC8-FEC5-6A62F12DA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4169" y="5075764"/>
            <a:ext cx="681198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41DADFC-4893-AB60-48B2-6E1BCD87CCC2}"/>
              </a:ext>
            </a:extLst>
          </p:cNvPr>
          <p:cNvSpPr/>
          <p:nvPr/>
        </p:nvSpPr>
        <p:spPr>
          <a:xfrm>
            <a:off x="4098574" y="4948845"/>
            <a:ext cx="836103" cy="12684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1015108A-4DD6-F62B-EBAA-F13467A9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6218" y="5075764"/>
            <a:ext cx="673277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8005742-D68D-DBC8-E2F7-F0374B38BD48}"/>
              </a:ext>
            </a:extLst>
          </p:cNvPr>
          <p:cNvSpPr/>
          <p:nvPr/>
        </p:nvSpPr>
        <p:spPr>
          <a:xfrm>
            <a:off x="5253163" y="4948845"/>
            <a:ext cx="836103" cy="12684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A1F964F8-9FCD-5FA8-590E-B9FB31F2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6847" y="5075764"/>
            <a:ext cx="681198" cy="10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2F6FDA0-CDC6-6208-42A0-1B8630DB3596}"/>
              </a:ext>
            </a:extLst>
          </p:cNvPr>
          <p:cNvSpPr txBox="1"/>
          <p:nvPr/>
        </p:nvSpPr>
        <p:spPr>
          <a:xfrm>
            <a:off x="4535538" y="1489077"/>
            <a:ext cx="948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ptos" panose="020B0004020202020204" pitchFamily="34" charset="0"/>
              </a:rPr>
              <a:t>Calendar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9F0084E-B3EE-364C-D03B-96DCD0D899F3}"/>
              </a:ext>
            </a:extLst>
          </p:cNvPr>
          <p:cNvSpPr/>
          <p:nvPr/>
        </p:nvSpPr>
        <p:spPr>
          <a:xfrm>
            <a:off x="1851542" y="1415612"/>
            <a:ext cx="1570671" cy="2668708"/>
          </a:xfrm>
          <a:prstGeom prst="roundRect">
            <a:avLst>
              <a:gd name="adj" fmla="val 25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8C5655-91CB-7D26-2D11-2B081CD53117}"/>
              </a:ext>
            </a:extLst>
          </p:cNvPr>
          <p:cNvSpPr txBox="1"/>
          <p:nvPr/>
        </p:nvSpPr>
        <p:spPr>
          <a:xfrm>
            <a:off x="1954179" y="1529600"/>
            <a:ext cx="17655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ptos" panose="020B0004020202020204" pitchFamily="34" charset="0"/>
              </a:rPr>
              <a:t>Current Book</a:t>
            </a:r>
          </a:p>
        </p:txBody>
      </p:sp>
      <p:pic>
        <p:nvPicPr>
          <p:cNvPr id="114" name="Picture 2">
            <a:extLst>
              <a:ext uri="{FF2B5EF4-FFF2-40B4-BE49-F238E27FC236}">
                <a16:creationId xmlns:a16="http://schemas.microsoft.com/office/drawing/2014/main" id="{80885394-A7CB-6708-FD26-B8E0FF58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9833" y="2053989"/>
            <a:ext cx="874087" cy="134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4A8AAAAF-6C41-6187-1B86-5DD8AE9A9006}"/>
              </a:ext>
            </a:extLst>
          </p:cNvPr>
          <p:cNvSpPr/>
          <p:nvPr/>
        </p:nvSpPr>
        <p:spPr>
          <a:xfrm>
            <a:off x="415403" y="1865185"/>
            <a:ext cx="1190223" cy="5243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Invite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F18FEC29-820E-CFF7-86B4-0137D49E80DE}"/>
              </a:ext>
            </a:extLst>
          </p:cNvPr>
          <p:cNvSpPr/>
          <p:nvPr/>
        </p:nvSpPr>
        <p:spPr>
          <a:xfrm>
            <a:off x="428548" y="2528935"/>
            <a:ext cx="1190223" cy="5243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Nominate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19" name="Picture 8">
            <a:extLst>
              <a:ext uri="{FF2B5EF4-FFF2-40B4-BE49-F238E27FC236}">
                <a16:creationId xmlns:a16="http://schemas.microsoft.com/office/drawing/2014/main" id="{1A93CDC1-63BF-A1CB-2428-89F42664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824" y="3443714"/>
            <a:ext cx="836103" cy="55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387FA806-1AA1-7A92-32EF-464FA686DCCF}"/>
              </a:ext>
            </a:extLst>
          </p:cNvPr>
          <p:cNvSpPr/>
          <p:nvPr/>
        </p:nvSpPr>
        <p:spPr>
          <a:xfrm>
            <a:off x="6947944" y="5984010"/>
            <a:ext cx="3954483" cy="3929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Enter Message…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2A72E9E9-1918-41A1-C4D6-293B0D60B7A1}"/>
              </a:ext>
            </a:extLst>
          </p:cNvPr>
          <p:cNvSpPr/>
          <p:nvPr/>
        </p:nvSpPr>
        <p:spPr>
          <a:xfrm>
            <a:off x="415402" y="3192685"/>
            <a:ext cx="1190223" cy="5243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Members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79C2538A-9AB7-7731-0866-9607FD96CFF7}"/>
              </a:ext>
            </a:extLst>
          </p:cNvPr>
          <p:cNvSpPr/>
          <p:nvPr/>
        </p:nvSpPr>
        <p:spPr>
          <a:xfrm>
            <a:off x="7368686" y="1745936"/>
            <a:ext cx="1395732" cy="392999"/>
          </a:xfrm>
          <a:prstGeom prst="roundRect">
            <a:avLst>
              <a:gd name="adj" fmla="val 3791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Blah blah blah 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57D97E0-3BD7-DBB3-7DB2-B56BFC22E3ED}"/>
              </a:ext>
            </a:extLst>
          </p:cNvPr>
          <p:cNvSpPr/>
          <p:nvPr/>
        </p:nvSpPr>
        <p:spPr>
          <a:xfrm>
            <a:off x="6828046" y="1745936"/>
            <a:ext cx="392999" cy="3929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710E75DC-4E8D-DC91-5ED2-EDD8906D1612}"/>
              </a:ext>
            </a:extLst>
          </p:cNvPr>
          <p:cNvSpPr/>
          <p:nvPr/>
        </p:nvSpPr>
        <p:spPr>
          <a:xfrm>
            <a:off x="7368686" y="2389574"/>
            <a:ext cx="2302524" cy="1196774"/>
          </a:xfrm>
          <a:prstGeom prst="roundRect">
            <a:avLst>
              <a:gd name="adj" fmla="val 1427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Blah blah blah blah Blah blah blah blah </a:t>
            </a:r>
          </a:p>
          <a:p>
            <a:r>
              <a:rPr lang="en-US" sz="1400" dirty="0">
                <a:solidFill>
                  <a:schemeClr val="tx1"/>
                </a:solidFill>
              </a:rPr>
              <a:t>Blah blah blah blah </a:t>
            </a:r>
          </a:p>
          <a:p>
            <a:r>
              <a:rPr lang="en-US" sz="1400" dirty="0">
                <a:solidFill>
                  <a:schemeClr val="tx1"/>
                </a:solidFill>
              </a:rPr>
              <a:t>Blah blah blah blah </a:t>
            </a: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2B3B8E4-ED5C-FA2D-518F-399BEEDCC4A1}"/>
              </a:ext>
            </a:extLst>
          </p:cNvPr>
          <p:cNvSpPr/>
          <p:nvPr/>
        </p:nvSpPr>
        <p:spPr>
          <a:xfrm>
            <a:off x="6828046" y="2389574"/>
            <a:ext cx="392999" cy="3929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5A584D56-0879-CC19-C488-8AE7F6F94CF9}"/>
              </a:ext>
            </a:extLst>
          </p:cNvPr>
          <p:cNvSpPr/>
          <p:nvPr/>
        </p:nvSpPr>
        <p:spPr>
          <a:xfrm flipH="1">
            <a:off x="9820893" y="4278195"/>
            <a:ext cx="607989" cy="392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huh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CD94E80-FCB8-E42D-E77D-FB2AE5788E90}"/>
              </a:ext>
            </a:extLst>
          </p:cNvPr>
          <p:cNvSpPr/>
          <p:nvPr/>
        </p:nvSpPr>
        <p:spPr>
          <a:xfrm flipH="1">
            <a:off x="10522182" y="4255150"/>
            <a:ext cx="392999" cy="39299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Graphic 135" descr="Monthly calendar with solid fill">
            <a:extLst>
              <a:ext uri="{FF2B5EF4-FFF2-40B4-BE49-F238E27FC236}">
                <a16:creationId xmlns:a16="http://schemas.microsoft.com/office/drawing/2014/main" id="{12A63121-5913-9A0B-0A4E-745C67B46B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12192" y="1546769"/>
            <a:ext cx="2584543" cy="2584543"/>
          </a:xfrm>
          <a:prstGeom prst="rect">
            <a:avLst/>
          </a:prstGeom>
        </p:spPr>
      </p:pic>
      <p:sp>
        <p:nvSpPr>
          <p:cNvPr id="15" name="Chevron 14">
            <a:extLst>
              <a:ext uri="{FF2B5EF4-FFF2-40B4-BE49-F238E27FC236}">
                <a16:creationId xmlns:a16="http://schemas.microsoft.com/office/drawing/2014/main" id="{F5A7E381-CC6B-62A6-563F-71A483EB6BAC}"/>
              </a:ext>
            </a:extLst>
          </p:cNvPr>
          <p:cNvSpPr/>
          <p:nvPr/>
        </p:nvSpPr>
        <p:spPr>
          <a:xfrm>
            <a:off x="10836987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50CC5D-DBDD-A23F-1AFA-5F1B2629CBF3}"/>
              </a:ext>
            </a:extLst>
          </p:cNvPr>
          <p:cNvGrpSpPr/>
          <p:nvPr/>
        </p:nvGrpSpPr>
        <p:grpSpPr>
          <a:xfrm>
            <a:off x="10118803" y="2321691"/>
            <a:ext cx="328430" cy="328430"/>
            <a:chOff x="1645310" y="2315057"/>
            <a:chExt cx="328430" cy="3284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CCB1EFE-3D70-EC6E-A958-5773851BA623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lus 18">
              <a:extLst>
                <a:ext uri="{FF2B5EF4-FFF2-40B4-BE49-F238E27FC236}">
                  <a16:creationId xmlns:a16="http://schemas.microsoft.com/office/drawing/2014/main" id="{D0AC95C5-6C70-C44B-6EBD-F4F4FF1A2148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5F6C7E-7C66-8D3A-6F06-88A31D24F7A8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895ED4-0279-8877-CFB6-5B2E9D43E595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lus 21">
              <a:extLst>
                <a:ext uri="{FF2B5EF4-FFF2-40B4-BE49-F238E27FC236}">
                  <a16:creationId xmlns:a16="http://schemas.microsoft.com/office/drawing/2014/main" id="{87E42734-274D-BD37-09FA-EB945E817D56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: Top Corners Rounded 38">
            <a:extLst>
              <a:ext uri="{FF2B5EF4-FFF2-40B4-BE49-F238E27FC236}">
                <a16:creationId xmlns:a16="http://schemas.microsoft.com/office/drawing/2014/main" id="{544A4044-A4CE-D575-4218-48852C90E486}"/>
              </a:ext>
            </a:extLst>
          </p:cNvPr>
          <p:cNvSpPr/>
          <p:nvPr/>
        </p:nvSpPr>
        <p:spPr>
          <a:xfrm rot="16200000">
            <a:off x="8458000" y="2329713"/>
            <a:ext cx="4662493" cy="2828037"/>
          </a:xfrm>
          <a:prstGeom prst="round2SameRect">
            <a:avLst>
              <a:gd name="adj1" fmla="val 982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Top Corners Rounded 41">
            <a:extLst>
              <a:ext uri="{FF2B5EF4-FFF2-40B4-BE49-F238E27FC236}">
                <a16:creationId xmlns:a16="http://schemas.microsoft.com/office/drawing/2014/main" id="{050D68DC-3A54-E09D-7509-2A793AAE1046}"/>
              </a:ext>
            </a:extLst>
          </p:cNvPr>
          <p:cNvSpPr/>
          <p:nvPr/>
        </p:nvSpPr>
        <p:spPr>
          <a:xfrm rot="16200000">
            <a:off x="8973946" y="1503770"/>
            <a:ext cx="865731" cy="683172"/>
          </a:xfrm>
          <a:prstGeom prst="round2SameRect">
            <a:avLst>
              <a:gd name="adj1" fmla="val 3153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Caret Left with solid fill">
            <a:extLst>
              <a:ext uri="{FF2B5EF4-FFF2-40B4-BE49-F238E27FC236}">
                <a16:creationId xmlns:a16="http://schemas.microsoft.com/office/drawing/2014/main" id="{11682622-C57D-7333-257F-CA84167932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9065602" y="1631928"/>
            <a:ext cx="457200" cy="457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51B792-D7BB-2C8A-C98B-2F8D6C3F8817}"/>
              </a:ext>
            </a:extLst>
          </p:cNvPr>
          <p:cNvSpPr txBox="1"/>
          <p:nvPr/>
        </p:nvSpPr>
        <p:spPr>
          <a:xfrm>
            <a:off x="10047336" y="1689019"/>
            <a:ext cx="1433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My Groups</a:t>
            </a:r>
          </a:p>
        </p:txBody>
      </p:sp>
      <p:sp>
        <p:nvSpPr>
          <p:cNvPr id="27" name="Rectangle: Rounded Corners 47">
            <a:extLst>
              <a:ext uri="{FF2B5EF4-FFF2-40B4-BE49-F238E27FC236}">
                <a16:creationId xmlns:a16="http://schemas.microsoft.com/office/drawing/2014/main" id="{48E99342-DEA0-1AB0-DE58-513420E856AE}"/>
              </a:ext>
            </a:extLst>
          </p:cNvPr>
          <p:cNvSpPr/>
          <p:nvPr/>
        </p:nvSpPr>
        <p:spPr>
          <a:xfrm>
            <a:off x="9609272" y="2278222"/>
            <a:ext cx="2359948" cy="2866408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48">
            <a:extLst>
              <a:ext uri="{FF2B5EF4-FFF2-40B4-BE49-F238E27FC236}">
                <a16:creationId xmlns:a16="http://schemas.microsoft.com/office/drawing/2014/main" id="{4C65B620-0005-DC58-E6C4-881E5C9550E5}"/>
              </a:ext>
            </a:extLst>
          </p:cNvPr>
          <p:cNvSpPr/>
          <p:nvPr/>
        </p:nvSpPr>
        <p:spPr>
          <a:xfrm>
            <a:off x="9762479" y="5374665"/>
            <a:ext cx="964135" cy="40011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29" name="Rectangle: Rounded Corners 50">
            <a:extLst>
              <a:ext uri="{FF2B5EF4-FFF2-40B4-BE49-F238E27FC236}">
                <a16:creationId xmlns:a16="http://schemas.microsoft.com/office/drawing/2014/main" id="{DD1AD365-F186-6874-AC1E-0DBA98ABE12F}"/>
              </a:ext>
            </a:extLst>
          </p:cNvPr>
          <p:cNvSpPr/>
          <p:nvPr/>
        </p:nvSpPr>
        <p:spPr>
          <a:xfrm>
            <a:off x="10834858" y="5375283"/>
            <a:ext cx="964135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Add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8C47EC-F1EB-1009-A45A-DEBC99E898FE}"/>
              </a:ext>
            </a:extLst>
          </p:cNvPr>
          <p:cNvCxnSpPr>
            <a:cxnSpLocks/>
          </p:cNvCxnSpPr>
          <p:nvPr/>
        </p:nvCxnSpPr>
        <p:spPr>
          <a:xfrm>
            <a:off x="11840270" y="2703785"/>
            <a:ext cx="0" cy="2067911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53">
            <a:extLst>
              <a:ext uri="{FF2B5EF4-FFF2-40B4-BE49-F238E27FC236}">
                <a16:creationId xmlns:a16="http://schemas.microsoft.com/office/drawing/2014/main" id="{C71A1718-C8FE-E1C6-5C8F-35E02B4579AA}"/>
              </a:ext>
            </a:extLst>
          </p:cNvPr>
          <p:cNvSpPr/>
          <p:nvPr/>
        </p:nvSpPr>
        <p:spPr>
          <a:xfrm>
            <a:off x="11791399" y="2816771"/>
            <a:ext cx="105539" cy="332349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56">
            <a:extLst>
              <a:ext uri="{FF2B5EF4-FFF2-40B4-BE49-F238E27FC236}">
                <a16:creationId xmlns:a16="http://schemas.microsoft.com/office/drawing/2014/main" id="{E5CFDAF9-468A-A39A-A789-A5CE85C1F4C7}"/>
              </a:ext>
            </a:extLst>
          </p:cNvPr>
          <p:cNvSpPr/>
          <p:nvPr/>
        </p:nvSpPr>
        <p:spPr>
          <a:xfrm>
            <a:off x="9841526" y="2547358"/>
            <a:ext cx="491254" cy="491254"/>
          </a:xfrm>
          <a:prstGeom prst="roundRect">
            <a:avLst/>
          </a:prstGeom>
          <a:solidFill>
            <a:srgbClr val="0F9E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EADE84-213C-42E7-28AA-957C79722B31}"/>
              </a:ext>
            </a:extLst>
          </p:cNvPr>
          <p:cNvSpPr txBox="1"/>
          <p:nvPr/>
        </p:nvSpPr>
        <p:spPr>
          <a:xfrm>
            <a:off x="10486590" y="2639096"/>
            <a:ext cx="14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i&lt;3reading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397D99-D7DC-97A3-2491-73B9E1CC17C5}"/>
              </a:ext>
            </a:extLst>
          </p:cNvPr>
          <p:cNvCxnSpPr>
            <a:cxnSpLocks/>
          </p:cNvCxnSpPr>
          <p:nvPr/>
        </p:nvCxnSpPr>
        <p:spPr>
          <a:xfrm>
            <a:off x="9841526" y="3265856"/>
            <a:ext cx="17945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62">
            <a:extLst>
              <a:ext uri="{FF2B5EF4-FFF2-40B4-BE49-F238E27FC236}">
                <a16:creationId xmlns:a16="http://schemas.microsoft.com/office/drawing/2014/main" id="{D5A063D1-598B-D4BA-4A3E-5B6726083413}"/>
              </a:ext>
            </a:extLst>
          </p:cNvPr>
          <p:cNvSpPr/>
          <p:nvPr/>
        </p:nvSpPr>
        <p:spPr>
          <a:xfrm>
            <a:off x="9841526" y="3454453"/>
            <a:ext cx="491254" cy="49125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2E4C27-1493-DACC-61C3-AFA36C66556E}"/>
              </a:ext>
            </a:extLst>
          </p:cNvPr>
          <p:cNvSpPr txBox="1"/>
          <p:nvPr/>
        </p:nvSpPr>
        <p:spPr>
          <a:xfrm>
            <a:off x="10486590" y="3546191"/>
            <a:ext cx="14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movies4lyfe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F35520-615B-39FE-CBDD-E3ACF2227F17}"/>
              </a:ext>
            </a:extLst>
          </p:cNvPr>
          <p:cNvCxnSpPr>
            <a:cxnSpLocks/>
          </p:cNvCxnSpPr>
          <p:nvPr/>
        </p:nvCxnSpPr>
        <p:spPr>
          <a:xfrm>
            <a:off x="9829319" y="4153980"/>
            <a:ext cx="17945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66">
            <a:extLst>
              <a:ext uri="{FF2B5EF4-FFF2-40B4-BE49-F238E27FC236}">
                <a16:creationId xmlns:a16="http://schemas.microsoft.com/office/drawing/2014/main" id="{57FFCDFC-3C66-664E-719D-CD9C38A208E6}"/>
              </a:ext>
            </a:extLst>
          </p:cNvPr>
          <p:cNvSpPr/>
          <p:nvPr/>
        </p:nvSpPr>
        <p:spPr>
          <a:xfrm>
            <a:off x="9841526" y="4313098"/>
            <a:ext cx="491254" cy="4912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5752E1-9D78-0231-F5F6-5738675EEE5F}"/>
              </a:ext>
            </a:extLst>
          </p:cNvPr>
          <p:cNvSpPr txBox="1"/>
          <p:nvPr/>
        </p:nvSpPr>
        <p:spPr>
          <a:xfrm>
            <a:off x="10462861" y="4404329"/>
            <a:ext cx="14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WeBeReading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7FA155-BB1B-E796-77CF-7077FA1CABA7}"/>
              </a:ext>
            </a:extLst>
          </p:cNvPr>
          <p:cNvCxnSpPr>
            <a:cxnSpLocks/>
          </p:cNvCxnSpPr>
          <p:nvPr/>
        </p:nvCxnSpPr>
        <p:spPr>
          <a:xfrm>
            <a:off x="9829319" y="5012625"/>
            <a:ext cx="17945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74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1201C-8639-0127-4B13-F891FB7B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B27E13A-C40F-9714-C2FE-872A73C03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D45B7-B14E-B578-EBC1-E56E98482C20}"/>
              </a:ext>
            </a:extLst>
          </p:cNvPr>
          <p:cNvSpPr txBox="1"/>
          <p:nvPr/>
        </p:nvSpPr>
        <p:spPr>
          <a:xfrm>
            <a:off x="7838311" y="703663"/>
            <a:ext cx="1800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Aptos" panose="020B0004020202020204" pitchFamily="34" charset="0"/>
              </a:rPr>
              <a:t>Sign 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4C9DD-F70F-F78B-24DF-9BBC9332D608}"/>
              </a:ext>
            </a:extLst>
          </p:cNvPr>
          <p:cNvSpPr txBox="1"/>
          <p:nvPr/>
        </p:nvSpPr>
        <p:spPr>
          <a:xfrm>
            <a:off x="7838311" y="1516377"/>
            <a:ext cx="1800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 Light" panose="020B0004020202020204" pitchFamily="34" charset="0"/>
              </a:rPr>
              <a:t>First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D35F8-7E4C-5AC4-0E34-19479BB161FE}"/>
              </a:ext>
            </a:extLst>
          </p:cNvPr>
          <p:cNvSpPr txBox="1"/>
          <p:nvPr/>
        </p:nvSpPr>
        <p:spPr>
          <a:xfrm>
            <a:off x="9845036" y="1518279"/>
            <a:ext cx="1800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 Light" panose="020B0004020202020204" pitchFamily="34" charset="0"/>
              </a:rPr>
              <a:t>Last Name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4A5551-F666-92AD-6B40-2A5BC5878379}"/>
              </a:ext>
            </a:extLst>
          </p:cNvPr>
          <p:cNvSpPr/>
          <p:nvPr/>
        </p:nvSpPr>
        <p:spPr>
          <a:xfrm>
            <a:off x="7944611" y="1859635"/>
            <a:ext cx="1800227" cy="378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944B9-2FDA-4FE9-AAAD-9EDE57CEAD0B}"/>
              </a:ext>
            </a:extLst>
          </p:cNvPr>
          <p:cNvSpPr/>
          <p:nvPr/>
        </p:nvSpPr>
        <p:spPr>
          <a:xfrm>
            <a:off x="9951336" y="1859635"/>
            <a:ext cx="1800227" cy="378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DE70F-60A0-47DF-AF23-61F32D666448}"/>
              </a:ext>
            </a:extLst>
          </p:cNvPr>
          <p:cNvSpPr txBox="1"/>
          <p:nvPr/>
        </p:nvSpPr>
        <p:spPr>
          <a:xfrm>
            <a:off x="7838311" y="2404758"/>
            <a:ext cx="1800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 Light" panose="020B0004020202020204" pitchFamily="34" charset="0"/>
              </a:rPr>
              <a:t>Username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1516D5-7AF8-404D-8234-912E6922BEE0}"/>
              </a:ext>
            </a:extLst>
          </p:cNvPr>
          <p:cNvSpPr/>
          <p:nvPr/>
        </p:nvSpPr>
        <p:spPr>
          <a:xfrm>
            <a:off x="7944611" y="2745873"/>
            <a:ext cx="3806952" cy="378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50C621-7F3F-A306-B937-D8469ED2FE5A}"/>
              </a:ext>
            </a:extLst>
          </p:cNvPr>
          <p:cNvSpPr txBox="1"/>
          <p:nvPr/>
        </p:nvSpPr>
        <p:spPr>
          <a:xfrm>
            <a:off x="7838311" y="3300153"/>
            <a:ext cx="1800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 Light" panose="020B0004020202020204" pitchFamily="34" charset="0"/>
              </a:rPr>
              <a:t>Password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DFD450-5255-4291-CD81-FFC3D9F6B24D}"/>
              </a:ext>
            </a:extLst>
          </p:cNvPr>
          <p:cNvSpPr/>
          <p:nvPr/>
        </p:nvSpPr>
        <p:spPr>
          <a:xfrm>
            <a:off x="7944611" y="3641268"/>
            <a:ext cx="3806952" cy="378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1BFD28-5F25-FC95-B0EB-7B485FA2A4AA}"/>
              </a:ext>
            </a:extLst>
          </p:cNvPr>
          <p:cNvSpPr txBox="1"/>
          <p:nvPr/>
        </p:nvSpPr>
        <p:spPr>
          <a:xfrm>
            <a:off x="7838311" y="4185268"/>
            <a:ext cx="1800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 Light" panose="020B0004020202020204" pitchFamily="34" charset="0"/>
              </a:rPr>
              <a:t>Repeat Password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F3F118-1F50-C020-DE3B-905930F31914}"/>
              </a:ext>
            </a:extLst>
          </p:cNvPr>
          <p:cNvSpPr/>
          <p:nvPr/>
        </p:nvSpPr>
        <p:spPr>
          <a:xfrm>
            <a:off x="7944611" y="4526383"/>
            <a:ext cx="3806952" cy="378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hlinkClick r:id="rId3" action="ppaction://hlinksldjump"/>
            <a:extLst>
              <a:ext uri="{FF2B5EF4-FFF2-40B4-BE49-F238E27FC236}">
                <a16:creationId xmlns:a16="http://schemas.microsoft.com/office/drawing/2014/main" id="{07875DF7-4A4F-1669-6FC1-8319A04B5BE6}"/>
              </a:ext>
            </a:extLst>
          </p:cNvPr>
          <p:cNvSpPr/>
          <p:nvPr/>
        </p:nvSpPr>
        <p:spPr>
          <a:xfrm>
            <a:off x="7944610" y="5347591"/>
            <a:ext cx="2170939" cy="500959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619024-C23E-2B79-A9DA-DCA49A84B4E4}"/>
              </a:ext>
            </a:extLst>
          </p:cNvPr>
          <p:cNvSpPr txBox="1"/>
          <p:nvPr/>
        </p:nvSpPr>
        <p:spPr>
          <a:xfrm>
            <a:off x="8626331" y="5459423"/>
            <a:ext cx="81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ptos" panose="020B0004020202020204" pitchFamily="34" charset="0"/>
              </a:rPr>
              <a:t>Sign Up</a:t>
            </a:r>
          </a:p>
        </p:txBody>
      </p: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C93101FC-4A17-251D-FEC5-8955A666C1F8}"/>
              </a:ext>
            </a:extLst>
          </p:cNvPr>
          <p:cNvSpPr txBox="1"/>
          <p:nvPr/>
        </p:nvSpPr>
        <p:spPr>
          <a:xfrm>
            <a:off x="10487785" y="5459423"/>
            <a:ext cx="111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Sign in</a:t>
            </a:r>
          </a:p>
        </p:txBody>
      </p:sp>
      <p:pic>
        <p:nvPicPr>
          <p:cNvPr id="34" name="Graphic 33" descr="Arrow Right with solid fill">
            <a:extLst>
              <a:ext uri="{FF2B5EF4-FFF2-40B4-BE49-F238E27FC236}">
                <a16:creationId xmlns:a16="http://schemas.microsoft.com/office/drawing/2014/main" id="{C6D84615-F7E4-D483-677C-067C1A9DB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11339" y="5516124"/>
            <a:ext cx="194374" cy="19437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FD2CB6-5E70-E4E1-508A-ED1F470688DC}"/>
              </a:ext>
            </a:extLst>
          </p:cNvPr>
          <p:cNvSpPr/>
          <p:nvPr/>
        </p:nvSpPr>
        <p:spPr>
          <a:xfrm>
            <a:off x="10290" y="9524"/>
            <a:ext cx="7562084" cy="6848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13173-1DDC-C7A7-647D-94678FA33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37" y="785111"/>
            <a:ext cx="3606901" cy="2036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8B96A-CD61-5B37-E722-CDB0C934D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511" y="3607930"/>
            <a:ext cx="4001708" cy="22541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A6282-DEC1-1369-5BCA-E5D3ED91C8AF}"/>
              </a:ext>
            </a:extLst>
          </p:cNvPr>
          <p:cNvSpPr txBox="1"/>
          <p:nvPr/>
        </p:nvSpPr>
        <p:spPr>
          <a:xfrm>
            <a:off x="4726883" y="1167137"/>
            <a:ext cx="20210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insert something interesting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779E-2F59-D3A5-714E-107FDDEDF9F2}"/>
              </a:ext>
            </a:extLst>
          </p:cNvPr>
          <p:cNvSpPr txBox="1"/>
          <p:nvPr/>
        </p:nvSpPr>
        <p:spPr>
          <a:xfrm>
            <a:off x="787235" y="3830638"/>
            <a:ext cx="20210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insert another interesting thing</a:t>
            </a:r>
          </a:p>
        </p:txBody>
      </p:sp>
    </p:spTree>
    <p:extLst>
      <p:ext uri="{BB962C8B-B14F-4D97-AF65-F5344CB8AC3E}">
        <p14:creationId xmlns:p14="http://schemas.microsoft.com/office/powerpoint/2010/main" val="4014456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1B25C3-AE75-A478-7543-DDF36FA45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64E2865-8520-2DEE-4B15-4F64821C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4FF885B3-5784-1DAA-76F9-F7A7A06CB5B8}"/>
              </a:ext>
            </a:extLst>
          </p:cNvPr>
          <p:cNvSpPr/>
          <p:nvPr/>
        </p:nvSpPr>
        <p:spPr>
          <a:xfrm>
            <a:off x="3833679" y="830265"/>
            <a:ext cx="4524642" cy="5197469"/>
          </a:xfrm>
          <a:prstGeom prst="roundRect">
            <a:avLst/>
          </a:prstGeom>
          <a:solidFill>
            <a:schemeClr val="bg1">
              <a:alpha val="3607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26CDA-349D-FF19-1DA6-D3BB052FE986}"/>
              </a:ext>
            </a:extLst>
          </p:cNvPr>
          <p:cNvSpPr txBox="1"/>
          <p:nvPr/>
        </p:nvSpPr>
        <p:spPr>
          <a:xfrm>
            <a:off x="4400309" y="1169043"/>
            <a:ext cx="339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What Genres Do You Like?</a:t>
            </a:r>
          </a:p>
        </p:txBody>
      </p:sp>
      <p:sp>
        <p:nvSpPr>
          <p:cNvPr id="5" name="Rounded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F13D9473-60B9-FFE9-76CD-121BE7DE4B46}"/>
              </a:ext>
            </a:extLst>
          </p:cNvPr>
          <p:cNvSpPr/>
          <p:nvPr/>
        </p:nvSpPr>
        <p:spPr>
          <a:xfrm>
            <a:off x="4180390" y="2826297"/>
            <a:ext cx="990461" cy="47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Horror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FCC7B4-B5CA-F8BC-022E-030C6E0EA87A}"/>
              </a:ext>
            </a:extLst>
          </p:cNvPr>
          <p:cNvSpPr/>
          <p:nvPr/>
        </p:nvSpPr>
        <p:spPr>
          <a:xfrm>
            <a:off x="5351362" y="2826297"/>
            <a:ext cx="1327230" cy="47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Adventure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0244509-DA04-8CEC-6440-9DC0DD0CE269}"/>
              </a:ext>
            </a:extLst>
          </p:cNvPr>
          <p:cNvSpPr/>
          <p:nvPr/>
        </p:nvSpPr>
        <p:spPr>
          <a:xfrm>
            <a:off x="6859103" y="2826297"/>
            <a:ext cx="1127428" cy="47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Comedy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BA8397-2893-49C7-BAC1-1D201A640C4A}"/>
              </a:ext>
            </a:extLst>
          </p:cNvPr>
          <p:cNvSpPr/>
          <p:nvPr/>
        </p:nvSpPr>
        <p:spPr>
          <a:xfrm>
            <a:off x="4180389" y="3471635"/>
            <a:ext cx="1170973" cy="47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Fantasy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0522D-EF30-7BE8-C80C-66D8F7BF0D61}"/>
              </a:ext>
            </a:extLst>
          </p:cNvPr>
          <p:cNvSpPr/>
          <p:nvPr/>
        </p:nvSpPr>
        <p:spPr>
          <a:xfrm>
            <a:off x="5565494" y="3471634"/>
            <a:ext cx="1351484" cy="47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Nonfiction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A0ABF8-83A2-1FB1-0AB2-FD1BD3C2D962}"/>
              </a:ext>
            </a:extLst>
          </p:cNvPr>
          <p:cNvSpPr/>
          <p:nvPr/>
        </p:nvSpPr>
        <p:spPr>
          <a:xfrm>
            <a:off x="7131110" y="3471633"/>
            <a:ext cx="838062" cy="47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Sci-Fi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7CDC8F-12B3-6038-012C-764387F51FB8}"/>
              </a:ext>
            </a:extLst>
          </p:cNvPr>
          <p:cNvSpPr/>
          <p:nvPr/>
        </p:nvSpPr>
        <p:spPr>
          <a:xfrm>
            <a:off x="5351362" y="4134151"/>
            <a:ext cx="1170973" cy="47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Mystery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54DF4E-A2E1-DEB8-8E13-4117695D1E6A}"/>
              </a:ext>
            </a:extLst>
          </p:cNvPr>
          <p:cNvSpPr/>
          <p:nvPr/>
        </p:nvSpPr>
        <p:spPr>
          <a:xfrm>
            <a:off x="4102261" y="4133723"/>
            <a:ext cx="1052762" cy="47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Thriller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F64D894-D0C4-0788-8FA9-157503188195}"/>
              </a:ext>
            </a:extLst>
          </p:cNvPr>
          <p:cNvSpPr/>
          <p:nvPr/>
        </p:nvSpPr>
        <p:spPr>
          <a:xfrm>
            <a:off x="6668947" y="4133723"/>
            <a:ext cx="1351484" cy="47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Romance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5991D7-EF21-33CE-4258-D0CA5CD3DFD2}"/>
              </a:ext>
            </a:extLst>
          </p:cNvPr>
          <p:cNvGrpSpPr/>
          <p:nvPr/>
        </p:nvGrpSpPr>
        <p:grpSpPr>
          <a:xfrm>
            <a:off x="5831429" y="5314709"/>
            <a:ext cx="529141" cy="127296"/>
            <a:chOff x="5788101" y="5314709"/>
            <a:chExt cx="529141" cy="12729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440D11D-6BF6-1EDD-51B4-2E46E0405343}"/>
                </a:ext>
              </a:extLst>
            </p:cNvPr>
            <p:cNvSpPr/>
            <p:nvPr/>
          </p:nvSpPr>
          <p:spPr>
            <a:xfrm>
              <a:off x="5788101" y="5314709"/>
              <a:ext cx="129015" cy="127296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FB5150-B93C-86EB-0290-03A699F8D3D4}"/>
                </a:ext>
              </a:extLst>
            </p:cNvPr>
            <p:cNvSpPr/>
            <p:nvPr/>
          </p:nvSpPr>
          <p:spPr>
            <a:xfrm>
              <a:off x="5988164" y="5314709"/>
              <a:ext cx="129015" cy="1272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C3BDAE-B543-FF76-0095-3D17D828F393}"/>
                </a:ext>
              </a:extLst>
            </p:cNvPr>
            <p:cNvSpPr/>
            <p:nvPr/>
          </p:nvSpPr>
          <p:spPr>
            <a:xfrm>
              <a:off x="6188227" y="5314709"/>
              <a:ext cx="129015" cy="1272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64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A28B2-B5FD-E51D-C1B3-6D29EC80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AA90D38-87D6-3E23-397C-AA9296839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00304383-810F-995D-465F-4EA3438D042A}"/>
              </a:ext>
            </a:extLst>
          </p:cNvPr>
          <p:cNvSpPr/>
          <p:nvPr/>
        </p:nvSpPr>
        <p:spPr>
          <a:xfrm>
            <a:off x="3833679" y="830265"/>
            <a:ext cx="4524642" cy="5197469"/>
          </a:xfrm>
          <a:prstGeom prst="roundRect">
            <a:avLst/>
          </a:prstGeom>
          <a:solidFill>
            <a:schemeClr val="bg1">
              <a:alpha val="3607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C6FA6-FEB0-8E72-642D-DE3A7C78BE32}"/>
              </a:ext>
            </a:extLst>
          </p:cNvPr>
          <p:cNvSpPr txBox="1"/>
          <p:nvPr/>
        </p:nvSpPr>
        <p:spPr>
          <a:xfrm>
            <a:off x="4400309" y="1169043"/>
            <a:ext cx="339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Join or</a:t>
            </a:r>
            <a:br>
              <a:rPr lang="en-US" sz="3200" b="1" dirty="0"/>
            </a:br>
            <a:r>
              <a:rPr lang="en-US" sz="3200" b="1" dirty="0"/>
              <a:t>Create Group?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66F942-A3AB-6004-8060-A42237843971}"/>
              </a:ext>
            </a:extLst>
          </p:cNvPr>
          <p:cNvGrpSpPr/>
          <p:nvPr/>
        </p:nvGrpSpPr>
        <p:grpSpPr>
          <a:xfrm>
            <a:off x="5831429" y="5314709"/>
            <a:ext cx="529141" cy="127296"/>
            <a:chOff x="9269784" y="4360204"/>
            <a:chExt cx="529141" cy="12729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E71576A-CFDF-5BB6-9783-EB60C1C6C31D}"/>
                </a:ext>
              </a:extLst>
            </p:cNvPr>
            <p:cNvSpPr/>
            <p:nvPr/>
          </p:nvSpPr>
          <p:spPr>
            <a:xfrm>
              <a:off x="9269784" y="4360204"/>
              <a:ext cx="129015" cy="1272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C29E9E-6313-75EE-E34E-038B372DEBA9}"/>
                </a:ext>
              </a:extLst>
            </p:cNvPr>
            <p:cNvSpPr/>
            <p:nvPr/>
          </p:nvSpPr>
          <p:spPr>
            <a:xfrm>
              <a:off x="9469847" y="4360204"/>
              <a:ext cx="129015" cy="127296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C61AC0B-4B83-A05E-4E3A-DA81092BEF59}"/>
                </a:ext>
              </a:extLst>
            </p:cNvPr>
            <p:cNvSpPr/>
            <p:nvPr/>
          </p:nvSpPr>
          <p:spPr>
            <a:xfrm>
              <a:off x="9669910" y="4360204"/>
              <a:ext cx="129015" cy="1272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ounded 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103619B4-793C-05C9-565F-2C790DF737F8}"/>
              </a:ext>
            </a:extLst>
          </p:cNvPr>
          <p:cNvSpPr/>
          <p:nvPr/>
        </p:nvSpPr>
        <p:spPr>
          <a:xfrm>
            <a:off x="4858204" y="3759172"/>
            <a:ext cx="2475591" cy="8525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Create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hlinkClick r:id="rId4" action="ppaction://hlinksldjump"/>
            <a:extLst>
              <a:ext uri="{FF2B5EF4-FFF2-40B4-BE49-F238E27FC236}">
                <a16:creationId xmlns:a16="http://schemas.microsoft.com/office/drawing/2014/main" id="{1AB37C11-936F-8ED0-1708-8BD0B098F3D6}"/>
              </a:ext>
            </a:extLst>
          </p:cNvPr>
          <p:cNvSpPr/>
          <p:nvPr/>
        </p:nvSpPr>
        <p:spPr>
          <a:xfrm>
            <a:off x="4858203" y="2703728"/>
            <a:ext cx="2475591" cy="8525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Join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1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40E07-F9B3-D553-6A01-5A0C3ED2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DC83645E-15AF-5186-2849-93FDECD1895D}"/>
              </a:ext>
            </a:extLst>
          </p:cNvPr>
          <p:cNvSpPr/>
          <p:nvPr/>
        </p:nvSpPr>
        <p:spPr>
          <a:xfrm>
            <a:off x="3833679" y="830265"/>
            <a:ext cx="4524642" cy="5197469"/>
          </a:xfrm>
          <a:prstGeom prst="roundRect">
            <a:avLst/>
          </a:prstGeom>
          <a:solidFill>
            <a:schemeClr val="bg1">
              <a:alpha val="3607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F642D-E712-AE28-EEF0-3DF534FFDC6A}"/>
              </a:ext>
            </a:extLst>
          </p:cNvPr>
          <p:cNvSpPr txBox="1"/>
          <p:nvPr/>
        </p:nvSpPr>
        <p:spPr>
          <a:xfrm>
            <a:off x="4400308" y="1293495"/>
            <a:ext cx="3391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Enter Group Code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B87387-7049-88C4-2D5D-053F319BD619}"/>
              </a:ext>
            </a:extLst>
          </p:cNvPr>
          <p:cNvGrpSpPr/>
          <p:nvPr/>
        </p:nvGrpSpPr>
        <p:grpSpPr>
          <a:xfrm>
            <a:off x="5831429" y="5314709"/>
            <a:ext cx="529141" cy="127296"/>
            <a:chOff x="9269784" y="4360204"/>
            <a:chExt cx="529141" cy="12729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6A2C8C-D2C6-7489-F555-A233DA890435}"/>
                </a:ext>
              </a:extLst>
            </p:cNvPr>
            <p:cNvSpPr/>
            <p:nvPr/>
          </p:nvSpPr>
          <p:spPr>
            <a:xfrm>
              <a:off x="9269784" y="4360204"/>
              <a:ext cx="129015" cy="1272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D770CE7-30D3-2869-F5D6-82C9D45CD26A}"/>
                </a:ext>
              </a:extLst>
            </p:cNvPr>
            <p:cNvSpPr/>
            <p:nvPr/>
          </p:nvSpPr>
          <p:spPr>
            <a:xfrm>
              <a:off x="9469847" y="4360204"/>
              <a:ext cx="129015" cy="1272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72F6CC6-98AE-004C-C6EE-6E06B231D1BF}"/>
                </a:ext>
              </a:extLst>
            </p:cNvPr>
            <p:cNvSpPr/>
            <p:nvPr/>
          </p:nvSpPr>
          <p:spPr>
            <a:xfrm>
              <a:off x="9669910" y="4360204"/>
              <a:ext cx="129015" cy="127296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77D20C8-D5DF-82FE-BC22-4814F63E3C4B}"/>
              </a:ext>
            </a:extLst>
          </p:cNvPr>
          <p:cNvSpPr/>
          <p:nvPr/>
        </p:nvSpPr>
        <p:spPr>
          <a:xfrm>
            <a:off x="4245770" y="2781554"/>
            <a:ext cx="3700460" cy="945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5B16F4-6ADF-4FED-F408-8161EE984972}"/>
              </a:ext>
            </a:extLst>
          </p:cNvPr>
          <p:cNvSpPr/>
          <p:nvPr/>
        </p:nvSpPr>
        <p:spPr>
          <a:xfrm>
            <a:off x="4346918" y="2929819"/>
            <a:ext cx="3495821" cy="679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C34JAL1</a:t>
            </a:r>
          </a:p>
        </p:txBody>
      </p:sp>
      <p:sp>
        <p:nvSpPr>
          <p:cNvPr id="6" name="Rounded 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B1E42FAF-05B9-7C87-F74C-13D54C17B682}"/>
              </a:ext>
            </a:extLst>
          </p:cNvPr>
          <p:cNvSpPr/>
          <p:nvPr/>
        </p:nvSpPr>
        <p:spPr>
          <a:xfrm>
            <a:off x="4857032" y="4024632"/>
            <a:ext cx="2475591" cy="8525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Random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9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8360C-8B81-491C-3C16-D3FF0FD6A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05EA6116-6861-02DE-1051-C240E5773AB6}"/>
              </a:ext>
            </a:extLst>
          </p:cNvPr>
          <p:cNvSpPr/>
          <p:nvPr/>
        </p:nvSpPr>
        <p:spPr>
          <a:xfrm>
            <a:off x="3833679" y="830265"/>
            <a:ext cx="4524642" cy="5197469"/>
          </a:xfrm>
          <a:prstGeom prst="roundRect">
            <a:avLst/>
          </a:prstGeom>
          <a:solidFill>
            <a:schemeClr val="bg1">
              <a:alpha val="36078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AC4F5-313F-0EBE-1469-C8DF3F37728A}"/>
              </a:ext>
            </a:extLst>
          </p:cNvPr>
          <p:cNvSpPr txBox="1"/>
          <p:nvPr/>
        </p:nvSpPr>
        <p:spPr>
          <a:xfrm>
            <a:off x="4400308" y="1045683"/>
            <a:ext cx="3391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Create a Group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2A957F-78DD-6FF2-5ED5-6C2B82A5A4AC}"/>
              </a:ext>
            </a:extLst>
          </p:cNvPr>
          <p:cNvGrpSpPr/>
          <p:nvPr/>
        </p:nvGrpSpPr>
        <p:grpSpPr>
          <a:xfrm>
            <a:off x="5831429" y="5314709"/>
            <a:ext cx="529141" cy="127296"/>
            <a:chOff x="9269784" y="4360204"/>
            <a:chExt cx="529141" cy="12729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D7A98E-8516-82FC-F7AE-C4F3C7B0B2E3}"/>
                </a:ext>
              </a:extLst>
            </p:cNvPr>
            <p:cNvSpPr/>
            <p:nvPr/>
          </p:nvSpPr>
          <p:spPr>
            <a:xfrm>
              <a:off x="9269784" y="4360204"/>
              <a:ext cx="129015" cy="1272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EBEAF0E-22AF-79EC-591E-12A4E0341EB3}"/>
                </a:ext>
              </a:extLst>
            </p:cNvPr>
            <p:cNvSpPr/>
            <p:nvPr/>
          </p:nvSpPr>
          <p:spPr>
            <a:xfrm>
              <a:off x="9469847" y="4360204"/>
              <a:ext cx="129015" cy="1272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F2F4A8F-6F9C-FFB0-0781-C04348686598}"/>
                </a:ext>
              </a:extLst>
            </p:cNvPr>
            <p:cNvSpPr/>
            <p:nvPr/>
          </p:nvSpPr>
          <p:spPr>
            <a:xfrm>
              <a:off x="9669910" y="4360204"/>
              <a:ext cx="129015" cy="127296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CD8978-2F2D-52E1-CA2A-B02241992714}"/>
              </a:ext>
            </a:extLst>
          </p:cNvPr>
          <p:cNvSpPr/>
          <p:nvPr/>
        </p:nvSpPr>
        <p:spPr>
          <a:xfrm>
            <a:off x="4384997" y="2213832"/>
            <a:ext cx="3544750" cy="8013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96BE0-D4BA-3952-6F87-13C51CFB3A32}"/>
              </a:ext>
            </a:extLst>
          </p:cNvPr>
          <p:cNvSpPr/>
          <p:nvPr/>
        </p:nvSpPr>
        <p:spPr>
          <a:xfrm>
            <a:off x="4486146" y="2303004"/>
            <a:ext cx="3348722" cy="63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weluvreading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F6015-336C-65CF-C214-1359D0402DD1}"/>
              </a:ext>
            </a:extLst>
          </p:cNvPr>
          <p:cNvSpPr txBox="1"/>
          <p:nvPr/>
        </p:nvSpPr>
        <p:spPr>
          <a:xfrm>
            <a:off x="4409349" y="1753818"/>
            <a:ext cx="339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761CE-6DB0-7637-8797-EDD53CB63A0E}"/>
              </a:ext>
            </a:extLst>
          </p:cNvPr>
          <p:cNvSpPr txBox="1"/>
          <p:nvPr/>
        </p:nvSpPr>
        <p:spPr>
          <a:xfrm>
            <a:off x="4409349" y="3164865"/>
            <a:ext cx="339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Type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B50B81-64CC-A649-83F8-6DFECCBFEE3E}"/>
              </a:ext>
            </a:extLst>
          </p:cNvPr>
          <p:cNvSpPr/>
          <p:nvPr/>
        </p:nvSpPr>
        <p:spPr>
          <a:xfrm>
            <a:off x="4433830" y="3699736"/>
            <a:ext cx="1606703" cy="729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Books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A13E08-A78B-85FA-53E1-FA5C7A694934}"/>
              </a:ext>
            </a:extLst>
          </p:cNvPr>
          <p:cNvSpPr/>
          <p:nvPr/>
        </p:nvSpPr>
        <p:spPr>
          <a:xfrm>
            <a:off x="6169548" y="3707690"/>
            <a:ext cx="1606703" cy="72937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Movies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34">
            <a:hlinkClick r:id="rId3" action="ppaction://hlinksldjump"/>
            <a:extLst>
              <a:ext uri="{FF2B5EF4-FFF2-40B4-BE49-F238E27FC236}">
                <a16:creationId xmlns:a16="http://schemas.microsoft.com/office/drawing/2014/main" id="{48868D57-FF72-276A-9B7F-5E4769D52D09}"/>
              </a:ext>
            </a:extLst>
          </p:cNvPr>
          <p:cNvSpPr/>
          <p:nvPr/>
        </p:nvSpPr>
        <p:spPr>
          <a:xfrm>
            <a:off x="5380034" y="4675834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Create</a:t>
            </a:r>
            <a:endParaRPr lang="en-US" sz="14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64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20A30-D6CE-F5F9-DE0F-671F9B060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99253B-3924-0AE7-7560-ED9C487DA26E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673616F-20A4-D045-A4C0-31DD44705C4C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673616F-20A4-D045-A4C0-31DD44705C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AF3866F8-7E1C-D74C-8BFA-DCF4B81234C7}"/>
              </a:ext>
            </a:extLst>
          </p:cNvPr>
          <p:cNvSpPr/>
          <p:nvPr/>
        </p:nvSpPr>
        <p:spPr>
          <a:xfrm>
            <a:off x="233155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D9CB3-C67A-DB4F-01EB-A5E64B0874CE}"/>
              </a:ext>
            </a:extLst>
          </p:cNvPr>
          <p:cNvSpPr txBox="1"/>
          <p:nvPr/>
        </p:nvSpPr>
        <p:spPr>
          <a:xfrm>
            <a:off x="404759" y="484995"/>
            <a:ext cx="96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Books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0C0C30-ABF2-D86C-3290-151CA2C70623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: Top Corners Rounded 16">
            <a:hlinkClick r:id="rId4" action="ppaction://hlinksldjump"/>
            <a:extLst>
              <a:ext uri="{FF2B5EF4-FFF2-40B4-BE49-F238E27FC236}">
                <a16:creationId xmlns:a16="http://schemas.microsoft.com/office/drawing/2014/main" id="{29D7B8F6-1709-8557-0E79-EBD63F323103}"/>
              </a:ext>
            </a:extLst>
          </p:cNvPr>
          <p:cNvSpPr/>
          <p:nvPr/>
        </p:nvSpPr>
        <p:spPr>
          <a:xfrm>
            <a:off x="1541806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8113203A-CCBF-9295-067D-C19B86C177E7}"/>
              </a:ext>
            </a:extLst>
          </p:cNvPr>
          <p:cNvSpPr txBox="1"/>
          <p:nvPr/>
        </p:nvSpPr>
        <p:spPr>
          <a:xfrm>
            <a:off x="1665086" y="484274"/>
            <a:ext cx="105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Movies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1D81AC-A286-523D-5E99-8039F1A3C911}"/>
              </a:ext>
            </a:extLst>
          </p:cNvPr>
          <p:cNvGrpSpPr/>
          <p:nvPr/>
        </p:nvGrpSpPr>
        <p:grpSpPr>
          <a:xfrm>
            <a:off x="328711" y="834683"/>
            <a:ext cx="1033200" cy="145440"/>
            <a:chOff x="328711" y="834683"/>
            <a:chExt cx="103320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265B3B-375C-43F2-409F-A74B5764FB78}"/>
                    </a:ext>
                  </a:extLst>
                </p14:cNvPr>
                <p14:cNvContentPartPr/>
                <p14:nvPr/>
              </p14:nvContentPartPr>
              <p14:xfrm>
                <a:off x="426991" y="874283"/>
                <a:ext cx="21960" cy="2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265B3B-375C-43F2-409F-A74B5764FB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0871" y="868163"/>
                  <a:ext cx="3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19E53E-D1B3-3FCA-201D-A5C39CFB79B6}"/>
                    </a:ext>
                  </a:extLst>
                </p14:cNvPr>
                <p14:cNvContentPartPr/>
                <p14:nvPr/>
              </p14:nvContentPartPr>
              <p14:xfrm>
                <a:off x="357151" y="844043"/>
                <a:ext cx="91080" cy="13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19E53E-D1B3-3FCA-201D-A5C39CFB79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1031" y="837923"/>
                  <a:ext cx="103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9523733-0E8B-9728-D0D9-86CDC60DDFC2}"/>
                    </a:ext>
                  </a:extLst>
                </p14:cNvPr>
                <p14:cNvContentPartPr/>
                <p14:nvPr/>
              </p14:nvContentPartPr>
              <p14:xfrm>
                <a:off x="405751" y="864203"/>
                <a:ext cx="50400" cy="58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9523733-0E8B-9728-D0D9-86CDC60DDF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9631" y="858121"/>
                  <a:ext cx="62640" cy="70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E9614F-A221-03A5-0BD9-741AA405C321}"/>
                    </a:ext>
                  </a:extLst>
                </p14:cNvPr>
                <p14:cNvContentPartPr/>
                <p14:nvPr/>
              </p14:nvContentPartPr>
              <p14:xfrm>
                <a:off x="431311" y="834683"/>
                <a:ext cx="35640" cy="54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E9614F-A221-03A5-0BD9-741AA405C3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5252" y="828563"/>
                  <a:ext cx="47758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7DB111E-AA24-C4D3-56FD-DCAE4D6F54E2}"/>
                    </a:ext>
                  </a:extLst>
                </p14:cNvPr>
                <p14:cNvContentPartPr/>
                <p14:nvPr/>
              </p14:nvContentPartPr>
              <p14:xfrm>
                <a:off x="426991" y="844403"/>
                <a:ext cx="360" cy="1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7DB111E-AA24-C4D3-56FD-DCAE4D6F54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871" y="838283"/>
                  <a:ext cx="12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F2F75F-11AF-ECA8-3706-6F0F56906EF1}"/>
                    </a:ext>
                  </a:extLst>
                </p14:cNvPr>
                <p14:cNvContentPartPr/>
                <p14:nvPr/>
              </p14:nvContentPartPr>
              <p14:xfrm>
                <a:off x="447151" y="874283"/>
                <a:ext cx="360" cy="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F2F75F-11AF-ECA8-3706-6F0F56906E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031" y="868163"/>
                  <a:ext cx="126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DC903F-4D31-32FB-1F78-F33A7F7C82B4}"/>
                    </a:ext>
                  </a:extLst>
                </p14:cNvPr>
                <p14:cNvContentPartPr/>
                <p14:nvPr/>
              </p14:nvContentPartPr>
              <p14:xfrm>
                <a:off x="328711" y="863843"/>
                <a:ext cx="1033200" cy="41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DC903F-4D31-32FB-1F78-F33A7F7C82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5711" y="800843"/>
                  <a:ext cx="115884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53B348D-1429-6F67-AEBB-8C057E1DE949}"/>
                  </a:ext>
                </a:extLst>
              </p14:cNvPr>
              <p14:cNvContentPartPr/>
              <p14:nvPr/>
            </p14:nvContentPartPr>
            <p14:xfrm>
              <a:off x="1381351" y="884003"/>
              <a:ext cx="47880" cy="10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53B348D-1429-6F67-AEBB-8C057E1DE94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18351" y="823103"/>
                <a:ext cx="173520" cy="13189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4E090E5-6813-267F-C90C-02878569A3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376" y="904905"/>
            <a:ext cx="12211641" cy="60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A1EAAFD-50F8-CCA7-FD0A-DCFB376628B4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36E5112-D735-8A22-5822-DEE7725EB87C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p:sp>
        <p:nvSpPr>
          <p:cNvPr id="3" name="Rectangle: Top Corners Rounded 2">
            <a:hlinkClick r:id="rId21" action="ppaction://hlinksldjump"/>
            <a:extLst>
              <a:ext uri="{FF2B5EF4-FFF2-40B4-BE49-F238E27FC236}">
                <a16:creationId xmlns:a16="http://schemas.microsoft.com/office/drawing/2014/main" id="{54BA7108-4FD2-587A-6FFA-9068A88B315F}"/>
              </a:ext>
            </a:extLst>
          </p:cNvPr>
          <p:cNvSpPr/>
          <p:nvPr/>
        </p:nvSpPr>
        <p:spPr>
          <a:xfrm rot="16200000">
            <a:off x="11417925" y="1506892"/>
            <a:ext cx="865731" cy="683172"/>
          </a:xfrm>
          <a:prstGeom prst="round2SameRect">
            <a:avLst>
              <a:gd name="adj1" fmla="val 26923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Users with solid fill">
            <a:extLst>
              <a:ext uri="{FF2B5EF4-FFF2-40B4-BE49-F238E27FC236}">
                <a16:creationId xmlns:a16="http://schemas.microsoft.com/office/drawing/2014/main" id="{637E82CC-FE2A-81B7-CE5C-B4C7948D49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45278" y="1642966"/>
            <a:ext cx="411023" cy="41102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AAF8F36-0209-E436-847D-7515943204EA}"/>
              </a:ext>
            </a:extLst>
          </p:cNvPr>
          <p:cNvSpPr txBox="1"/>
          <p:nvPr/>
        </p:nvSpPr>
        <p:spPr>
          <a:xfrm>
            <a:off x="465203" y="1782992"/>
            <a:ext cx="3119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Horror Books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8994E2-E754-AA57-D038-222EC8C987C4}"/>
              </a:ext>
            </a:extLst>
          </p:cNvPr>
          <p:cNvSpPr txBox="1"/>
          <p:nvPr/>
        </p:nvSpPr>
        <p:spPr>
          <a:xfrm>
            <a:off x="465204" y="4988777"/>
            <a:ext cx="3119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Rated Books</a:t>
            </a:r>
          </a:p>
        </p:txBody>
      </p:sp>
      <p:pic>
        <p:nvPicPr>
          <p:cNvPr id="1026" name="Picture 2" descr="The Loop">
            <a:extLst>
              <a:ext uri="{FF2B5EF4-FFF2-40B4-BE49-F238E27FC236}">
                <a16:creationId xmlns:a16="http://schemas.microsoft.com/office/drawing/2014/main" id="{1A98478D-1EC4-6564-46E5-0AB7CE5DC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58" y="2439877"/>
            <a:ext cx="1114571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5C3C3B0-8698-9E02-1DEA-8C547EF12D9B}"/>
              </a:ext>
            </a:extLst>
          </p:cNvPr>
          <p:cNvSpPr txBox="1"/>
          <p:nvPr/>
        </p:nvSpPr>
        <p:spPr>
          <a:xfrm>
            <a:off x="851494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Loop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Jeremy Johnson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4DEC9D6-2CAC-4824-DC15-2465AD45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0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F73F1DE0-8BEC-065C-85DD-DE0433CEF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45" y="2439877"/>
            <a:ext cx="1104469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07F2901-F5F5-8E34-F3A5-6BAC83F785EC}"/>
              </a:ext>
            </a:extLst>
          </p:cNvPr>
          <p:cNvSpPr txBox="1"/>
          <p:nvPr/>
        </p:nvSpPr>
        <p:spPr>
          <a:xfrm>
            <a:off x="2915630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Harvest Home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Thomas Tryon</a:t>
            </a:r>
          </a:p>
        </p:txBody>
      </p:sp>
      <p:pic>
        <p:nvPicPr>
          <p:cNvPr id="51" name="Picture 8">
            <a:extLst>
              <a:ext uri="{FF2B5EF4-FFF2-40B4-BE49-F238E27FC236}">
                <a16:creationId xmlns:a16="http://schemas.microsoft.com/office/drawing/2014/main" id="{8C858F4E-553E-0F98-9894-22FC00DB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36" y="4320478"/>
            <a:ext cx="123444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D91403AE-6FBF-AAE1-26A8-7B2FCA045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5683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B490BF6-EC2E-EEA7-17A2-A48C583C0188}"/>
              </a:ext>
            </a:extLst>
          </p:cNvPr>
          <p:cNvSpPr txBox="1"/>
          <p:nvPr/>
        </p:nvSpPr>
        <p:spPr>
          <a:xfrm>
            <a:off x="4979766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Haunted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Chuck </a:t>
            </a:r>
            <a:r>
              <a:rPr lang="en-US" sz="1200" dirty="0" err="1">
                <a:latin typeface="Aptos" panose="020B0004020202020204" pitchFamily="34" charset="0"/>
              </a:rPr>
              <a:t>Palahnuik</a:t>
            </a:r>
            <a:endParaRPr lang="en-US" sz="1200" dirty="0">
              <a:latin typeface="Aptos" panose="020B0004020202020204" pitchFamily="34" charset="0"/>
            </a:endParaRPr>
          </a:p>
        </p:txBody>
      </p:sp>
      <p:pic>
        <p:nvPicPr>
          <p:cNvPr id="54" name="Picture 8">
            <a:extLst>
              <a:ext uri="{FF2B5EF4-FFF2-40B4-BE49-F238E27FC236}">
                <a16:creationId xmlns:a16="http://schemas.microsoft.com/office/drawing/2014/main" id="{0BF5DE3F-94C9-E5F8-EC34-B5FEE9E1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72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7450A8B5-CDCE-2EA6-59AA-933EBA02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819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C4596C0-D3FF-BEA0-50F5-7582CD50C4D1}"/>
              </a:ext>
            </a:extLst>
          </p:cNvPr>
          <p:cNvSpPr txBox="1"/>
          <p:nvPr/>
        </p:nvSpPr>
        <p:spPr>
          <a:xfrm>
            <a:off x="7043902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Pet </a:t>
            </a:r>
            <a:r>
              <a:rPr lang="en-US" sz="1200" dirty="0" err="1">
                <a:latin typeface="Aptos" panose="020B0004020202020204" pitchFamily="34" charset="0"/>
              </a:rPr>
              <a:t>Sematary</a:t>
            </a:r>
            <a:endParaRPr lang="en-US" sz="1200" dirty="0">
              <a:latin typeface="Aptos" panose="020B0004020202020204" pitchFamily="34" charset="0"/>
            </a:endParaRPr>
          </a:p>
          <a:p>
            <a:r>
              <a:rPr lang="en-US" sz="1200" dirty="0">
                <a:latin typeface="Aptos" panose="020B0004020202020204" pitchFamily="34" charset="0"/>
              </a:rPr>
              <a:t>by Stephen King</a:t>
            </a:r>
          </a:p>
        </p:txBody>
      </p:sp>
      <p:pic>
        <p:nvPicPr>
          <p:cNvPr id="57" name="Picture 8">
            <a:extLst>
              <a:ext uri="{FF2B5EF4-FFF2-40B4-BE49-F238E27FC236}">
                <a16:creationId xmlns:a16="http://schemas.microsoft.com/office/drawing/2014/main" id="{0FEC58D5-DC1D-C28B-BA67-CE22BA25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08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CBE33962-312A-9FE6-643C-42729C75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23955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1CF4A19-A7DC-39FA-8B10-86D706539960}"/>
              </a:ext>
            </a:extLst>
          </p:cNvPr>
          <p:cNvSpPr txBox="1"/>
          <p:nvPr/>
        </p:nvSpPr>
        <p:spPr>
          <a:xfrm>
            <a:off x="9108038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Geek Love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Katherine Dunn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CFA737F9-E698-3E56-4DCA-7A24E996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44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hevron 62">
            <a:extLst>
              <a:ext uri="{FF2B5EF4-FFF2-40B4-BE49-F238E27FC236}">
                <a16:creationId xmlns:a16="http://schemas.microsoft.com/office/drawing/2014/main" id="{A68583CE-C5B1-6958-2393-86B7C39448B1}"/>
              </a:ext>
            </a:extLst>
          </p:cNvPr>
          <p:cNvSpPr/>
          <p:nvPr/>
        </p:nvSpPr>
        <p:spPr>
          <a:xfrm>
            <a:off x="10836987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4" name="Chevron 1023">
            <a:extLst>
              <a:ext uri="{FF2B5EF4-FFF2-40B4-BE49-F238E27FC236}">
                <a16:creationId xmlns:a16="http://schemas.microsoft.com/office/drawing/2014/main" id="{0D58301E-1DF7-4B80-C822-94F0A3BB7FDA}"/>
              </a:ext>
            </a:extLst>
          </p:cNvPr>
          <p:cNvSpPr/>
          <p:nvPr/>
        </p:nvSpPr>
        <p:spPr>
          <a:xfrm rot="10800000">
            <a:off x="447151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5" name="Picture 2">
            <a:extLst>
              <a:ext uri="{FF2B5EF4-FFF2-40B4-BE49-F238E27FC236}">
                <a16:creationId xmlns:a16="http://schemas.microsoft.com/office/drawing/2014/main" id="{2276E0C1-1B38-B9A1-B742-2DAA996C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 b="12791"/>
          <a:stretch/>
        </p:blipFill>
        <p:spPr bwMode="auto">
          <a:xfrm>
            <a:off x="952258" y="5692854"/>
            <a:ext cx="1114571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>
            <a:extLst>
              <a:ext uri="{FF2B5EF4-FFF2-40B4-BE49-F238E27FC236}">
                <a16:creationId xmlns:a16="http://schemas.microsoft.com/office/drawing/2014/main" id="{77972790-8578-8AFA-B3C8-6EC5F063F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12617"/>
          <a:stretch/>
        </p:blipFill>
        <p:spPr bwMode="auto">
          <a:xfrm>
            <a:off x="3021445" y="5692854"/>
            <a:ext cx="1104469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11EACB0C-2DD6-D0E2-9DB5-083DD0B9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7" b="11937"/>
          <a:stretch/>
        </p:blipFill>
        <p:spPr bwMode="auto">
          <a:xfrm>
            <a:off x="5095683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2">
            <a:extLst>
              <a:ext uri="{FF2B5EF4-FFF2-40B4-BE49-F238E27FC236}">
                <a16:creationId xmlns:a16="http://schemas.microsoft.com/office/drawing/2014/main" id="{2E482A15-3022-F824-C71D-5CE0B818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9" b="11769"/>
          <a:stretch/>
        </p:blipFill>
        <p:spPr bwMode="auto">
          <a:xfrm>
            <a:off x="7159819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>
            <a:extLst>
              <a:ext uri="{FF2B5EF4-FFF2-40B4-BE49-F238E27FC236}">
                <a16:creationId xmlns:a16="http://schemas.microsoft.com/office/drawing/2014/main" id="{5A7280F2-74A1-8118-6330-6E825737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9" b="11769"/>
          <a:stretch/>
        </p:blipFill>
        <p:spPr bwMode="auto">
          <a:xfrm>
            <a:off x="9223955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hevron 1043">
            <a:extLst>
              <a:ext uri="{FF2B5EF4-FFF2-40B4-BE49-F238E27FC236}">
                <a16:creationId xmlns:a16="http://schemas.microsoft.com/office/drawing/2014/main" id="{21F21EDF-F5C9-DA2B-52B8-C8F774AB2DF0}"/>
              </a:ext>
            </a:extLst>
          </p:cNvPr>
          <p:cNvSpPr/>
          <p:nvPr/>
        </p:nvSpPr>
        <p:spPr>
          <a:xfrm>
            <a:off x="10836987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5" name="Chevron 1044">
            <a:extLst>
              <a:ext uri="{FF2B5EF4-FFF2-40B4-BE49-F238E27FC236}">
                <a16:creationId xmlns:a16="http://schemas.microsoft.com/office/drawing/2014/main" id="{82AC87A0-1449-A409-AB64-6265A40A4EFD}"/>
              </a:ext>
            </a:extLst>
          </p:cNvPr>
          <p:cNvSpPr/>
          <p:nvPr/>
        </p:nvSpPr>
        <p:spPr>
          <a:xfrm rot="10800000">
            <a:off x="447151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314FC716-C9E2-03CC-715D-F68C6B539939}"/>
              </a:ext>
            </a:extLst>
          </p:cNvPr>
          <p:cNvGrpSpPr/>
          <p:nvPr/>
        </p:nvGrpSpPr>
        <p:grpSpPr>
          <a:xfrm>
            <a:off x="1877359" y="2315057"/>
            <a:ext cx="328430" cy="328430"/>
            <a:chOff x="1645310" y="2315057"/>
            <a:chExt cx="328430" cy="328430"/>
          </a:xfrm>
        </p:grpSpPr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1E7F3755-11B1-B505-760B-F9F1BADE95AC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Plus 1047">
              <a:extLst>
                <a:ext uri="{FF2B5EF4-FFF2-40B4-BE49-F238E27FC236}">
                  <a16:creationId xmlns:a16="http://schemas.microsoft.com/office/drawing/2014/main" id="{81AADA21-4E3B-2A93-FE2B-7FD8F2B4ADD8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5B94E563-781D-2AE2-31FC-65C8680E5DB9}"/>
              </a:ext>
            </a:extLst>
          </p:cNvPr>
          <p:cNvGrpSpPr/>
          <p:nvPr/>
        </p:nvGrpSpPr>
        <p:grpSpPr>
          <a:xfrm>
            <a:off x="3951597" y="2322853"/>
            <a:ext cx="328430" cy="328430"/>
            <a:chOff x="1645310" y="2315057"/>
            <a:chExt cx="328430" cy="328430"/>
          </a:xfrm>
        </p:grpSpPr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D40054D0-4F50-C15E-D515-6360FB5AFA0C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Plus 1051">
              <a:extLst>
                <a:ext uri="{FF2B5EF4-FFF2-40B4-BE49-F238E27FC236}">
                  <a16:creationId xmlns:a16="http://schemas.microsoft.com/office/drawing/2014/main" id="{4D854830-6F87-07AF-EEFD-464FF053DA17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B80931F2-B081-75F2-CF27-D42550994D44}"/>
              </a:ext>
            </a:extLst>
          </p:cNvPr>
          <p:cNvGrpSpPr/>
          <p:nvPr/>
        </p:nvGrpSpPr>
        <p:grpSpPr>
          <a:xfrm>
            <a:off x="5989082" y="2322763"/>
            <a:ext cx="328430" cy="328430"/>
            <a:chOff x="1645310" y="2315057"/>
            <a:chExt cx="328430" cy="328430"/>
          </a:xfrm>
        </p:grpSpPr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DF97D41A-46AA-0C2B-D508-2E7C6CA9D999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Plus 1054">
              <a:extLst>
                <a:ext uri="{FF2B5EF4-FFF2-40B4-BE49-F238E27FC236}">
                  <a16:creationId xmlns:a16="http://schemas.microsoft.com/office/drawing/2014/main" id="{E2AEE460-043F-F3EF-4322-5F5A4F81500F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4210F2FD-D40E-2874-AE07-1C5D18E53A88}"/>
              </a:ext>
            </a:extLst>
          </p:cNvPr>
          <p:cNvGrpSpPr/>
          <p:nvPr/>
        </p:nvGrpSpPr>
        <p:grpSpPr>
          <a:xfrm>
            <a:off x="8075784" y="2316772"/>
            <a:ext cx="328430" cy="328430"/>
            <a:chOff x="1645310" y="2315057"/>
            <a:chExt cx="328430" cy="328430"/>
          </a:xfrm>
        </p:grpSpPr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4691B5CC-73BF-0997-2FA3-944EF5455F38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Plus 1057">
              <a:extLst>
                <a:ext uri="{FF2B5EF4-FFF2-40B4-BE49-F238E27FC236}">
                  <a16:creationId xmlns:a16="http://schemas.microsoft.com/office/drawing/2014/main" id="{962F63C9-FE75-FC79-8709-4F14A9558C2E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9424C857-217B-AA23-88AF-9FE0DA31F807}"/>
              </a:ext>
            </a:extLst>
          </p:cNvPr>
          <p:cNvGrpSpPr/>
          <p:nvPr/>
        </p:nvGrpSpPr>
        <p:grpSpPr>
          <a:xfrm>
            <a:off x="10118803" y="2321691"/>
            <a:ext cx="328430" cy="328430"/>
            <a:chOff x="1645310" y="2315057"/>
            <a:chExt cx="328430" cy="328430"/>
          </a:xfrm>
        </p:grpSpPr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674536B3-4D57-1592-6EC9-FC77AF39C91F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Plus 1060">
              <a:extLst>
                <a:ext uri="{FF2B5EF4-FFF2-40B4-BE49-F238E27FC236}">
                  <a16:creationId xmlns:a16="http://schemas.microsoft.com/office/drawing/2014/main" id="{7507FED6-9F92-E78D-E485-0AEF2099DC59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696E5724-9324-A661-3BA9-304CF8D479A2}"/>
              </a:ext>
            </a:extLst>
          </p:cNvPr>
          <p:cNvGrpSpPr/>
          <p:nvPr/>
        </p:nvGrpSpPr>
        <p:grpSpPr>
          <a:xfrm>
            <a:off x="1899499" y="5568080"/>
            <a:ext cx="328430" cy="328430"/>
            <a:chOff x="1645310" y="2315057"/>
            <a:chExt cx="328430" cy="328430"/>
          </a:xfrm>
        </p:grpSpPr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791F0B50-FFE4-ED09-EABC-98BB767452AB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Plus 1063">
              <a:extLst>
                <a:ext uri="{FF2B5EF4-FFF2-40B4-BE49-F238E27FC236}">
                  <a16:creationId xmlns:a16="http://schemas.microsoft.com/office/drawing/2014/main" id="{4E078381-B0FE-DA70-B3A4-4C0F65C0404E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DB77C431-3FD7-63DE-079C-3BD8A6C2AC83}"/>
              </a:ext>
            </a:extLst>
          </p:cNvPr>
          <p:cNvGrpSpPr/>
          <p:nvPr/>
        </p:nvGrpSpPr>
        <p:grpSpPr>
          <a:xfrm>
            <a:off x="3973737" y="5575876"/>
            <a:ext cx="328430" cy="328430"/>
            <a:chOff x="1645310" y="2315057"/>
            <a:chExt cx="328430" cy="328430"/>
          </a:xfrm>
        </p:grpSpPr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422B1B97-0AA2-C147-7FEB-69807D5D8135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Plus 1066">
              <a:extLst>
                <a:ext uri="{FF2B5EF4-FFF2-40B4-BE49-F238E27FC236}">
                  <a16:creationId xmlns:a16="http://schemas.microsoft.com/office/drawing/2014/main" id="{6181F84A-24AE-2AF8-3C17-4C950829EA84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7F66A1D1-6D49-B841-25B4-B4BEB7B68118}"/>
              </a:ext>
            </a:extLst>
          </p:cNvPr>
          <p:cNvGrpSpPr/>
          <p:nvPr/>
        </p:nvGrpSpPr>
        <p:grpSpPr>
          <a:xfrm>
            <a:off x="6011222" y="5575786"/>
            <a:ext cx="328430" cy="328430"/>
            <a:chOff x="1645310" y="2315057"/>
            <a:chExt cx="328430" cy="32843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A9605685-E3BA-50D1-889B-E2A3613013B9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Plus 1069">
              <a:extLst>
                <a:ext uri="{FF2B5EF4-FFF2-40B4-BE49-F238E27FC236}">
                  <a16:creationId xmlns:a16="http://schemas.microsoft.com/office/drawing/2014/main" id="{E3C9D78E-40A2-8F50-3855-6F037C1BCCA0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AEB03775-FF8D-1E1D-C3E7-85D126C0DBCF}"/>
              </a:ext>
            </a:extLst>
          </p:cNvPr>
          <p:cNvGrpSpPr/>
          <p:nvPr/>
        </p:nvGrpSpPr>
        <p:grpSpPr>
          <a:xfrm>
            <a:off x="8097924" y="5569795"/>
            <a:ext cx="328430" cy="328430"/>
            <a:chOff x="1645310" y="2315057"/>
            <a:chExt cx="328430" cy="328430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82008B0D-D948-FD66-35A2-941B8FA55E8E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Plus 1072">
              <a:extLst>
                <a:ext uri="{FF2B5EF4-FFF2-40B4-BE49-F238E27FC236}">
                  <a16:creationId xmlns:a16="http://schemas.microsoft.com/office/drawing/2014/main" id="{C07A66AD-B891-EDFA-4B94-CCBBD207AD85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EF0E5F9E-C265-BAA6-1BD0-4DA361005B0B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A853296E-1C23-464D-201A-B907070662D3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Plus 1075">
              <a:extLst>
                <a:ext uri="{FF2B5EF4-FFF2-40B4-BE49-F238E27FC236}">
                  <a16:creationId xmlns:a16="http://schemas.microsoft.com/office/drawing/2014/main" id="{D35015DA-22E0-1CFE-93E7-9B37AFFA6A9D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7" name="Rectangle: Rounded Corners 34">
            <a:extLst>
              <a:ext uri="{FF2B5EF4-FFF2-40B4-BE49-F238E27FC236}">
                <a16:creationId xmlns:a16="http://schemas.microsoft.com/office/drawing/2014/main" id="{B698F860-92F1-6F63-D5CE-703A5A614B21}"/>
              </a:ext>
            </a:extLst>
          </p:cNvPr>
          <p:cNvSpPr/>
          <p:nvPr/>
        </p:nvSpPr>
        <p:spPr>
          <a:xfrm>
            <a:off x="589200" y="1340850"/>
            <a:ext cx="954360" cy="338461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Aptos Light" panose="020B0004020202020204" pitchFamily="34" charset="0"/>
              </a:rPr>
              <a:t>Genre</a:t>
            </a:r>
          </a:p>
        </p:txBody>
      </p:sp>
      <p:pic>
        <p:nvPicPr>
          <p:cNvPr id="1079" name="Graphic 1078" descr="Caret Right with solid fill">
            <a:extLst>
              <a:ext uri="{FF2B5EF4-FFF2-40B4-BE49-F238E27FC236}">
                <a16:creationId xmlns:a16="http://schemas.microsoft.com/office/drawing/2014/main" id="{7498F0A6-2297-F4F6-6443-E4D8814465F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5400000">
            <a:off x="1183874" y="1362372"/>
            <a:ext cx="316584" cy="316584"/>
          </a:xfrm>
          <a:prstGeom prst="rect">
            <a:avLst/>
          </a:prstGeom>
        </p:spPr>
      </p:pic>
      <p:sp>
        <p:nvSpPr>
          <p:cNvPr id="1080" name="Rectangle: Rounded Corners 34">
            <a:extLst>
              <a:ext uri="{FF2B5EF4-FFF2-40B4-BE49-F238E27FC236}">
                <a16:creationId xmlns:a16="http://schemas.microsoft.com/office/drawing/2014/main" id="{0D047108-7865-D0D8-57C5-197A9DD04B2F}"/>
              </a:ext>
            </a:extLst>
          </p:cNvPr>
          <p:cNvSpPr/>
          <p:nvPr/>
        </p:nvSpPr>
        <p:spPr>
          <a:xfrm>
            <a:off x="1655580" y="1343328"/>
            <a:ext cx="1183697" cy="33846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ptos Light" panose="020B0004020202020204" pitchFamily="34" charset="0"/>
              </a:rPr>
              <a:t>Add A Book</a:t>
            </a:r>
          </a:p>
        </p:txBody>
      </p:sp>
    </p:spTree>
    <p:extLst>
      <p:ext uri="{BB962C8B-B14F-4D97-AF65-F5344CB8AC3E}">
        <p14:creationId xmlns:p14="http://schemas.microsoft.com/office/powerpoint/2010/main" val="363865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B389-31E9-70EB-D070-FD4C1BBDA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1B9372-1821-68CB-A911-2FBB2998DA19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779F542-2A97-F022-2857-D81FF64E422E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779F542-2A97-F022-2857-D81FF64E42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DEDFADCA-3263-6882-7A04-F489C62E8919}"/>
              </a:ext>
            </a:extLst>
          </p:cNvPr>
          <p:cNvSpPr/>
          <p:nvPr/>
        </p:nvSpPr>
        <p:spPr>
          <a:xfrm>
            <a:off x="233155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E82A3-7A7A-41E5-B470-DEA2AB1540F7}"/>
              </a:ext>
            </a:extLst>
          </p:cNvPr>
          <p:cNvSpPr txBox="1"/>
          <p:nvPr/>
        </p:nvSpPr>
        <p:spPr>
          <a:xfrm>
            <a:off x="404759" y="484995"/>
            <a:ext cx="96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Books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E126C-403A-7E90-6A9C-143965B2B0D4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: Top Corners Rounded 16">
            <a:hlinkClick r:id="rId4" action="ppaction://hlinksldjump"/>
            <a:extLst>
              <a:ext uri="{FF2B5EF4-FFF2-40B4-BE49-F238E27FC236}">
                <a16:creationId xmlns:a16="http://schemas.microsoft.com/office/drawing/2014/main" id="{198FF4C2-F7F8-4A8E-438D-4F5888A3FDA5}"/>
              </a:ext>
            </a:extLst>
          </p:cNvPr>
          <p:cNvSpPr/>
          <p:nvPr/>
        </p:nvSpPr>
        <p:spPr>
          <a:xfrm>
            <a:off x="1541806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19816-839E-055F-25F3-DA4C7B603B78}"/>
              </a:ext>
            </a:extLst>
          </p:cNvPr>
          <p:cNvSpPr txBox="1"/>
          <p:nvPr/>
        </p:nvSpPr>
        <p:spPr>
          <a:xfrm>
            <a:off x="1665086" y="484274"/>
            <a:ext cx="105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Movies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A3A9A0-A89B-C514-E2C0-10161D6D1D5F}"/>
              </a:ext>
            </a:extLst>
          </p:cNvPr>
          <p:cNvGrpSpPr/>
          <p:nvPr/>
        </p:nvGrpSpPr>
        <p:grpSpPr>
          <a:xfrm>
            <a:off x="328711" y="834683"/>
            <a:ext cx="1033200" cy="145440"/>
            <a:chOff x="328711" y="834683"/>
            <a:chExt cx="103320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3D8414-5983-0F1A-03C1-B5D941C7DF9A}"/>
                    </a:ext>
                  </a:extLst>
                </p14:cNvPr>
                <p14:cNvContentPartPr/>
                <p14:nvPr/>
              </p14:nvContentPartPr>
              <p14:xfrm>
                <a:off x="426991" y="874283"/>
                <a:ext cx="21960" cy="2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3D8414-5983-0F1A-03C1-B5D941C7DF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0871" y="868163"/>
                  <a:ext cx="3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691837-55F0-A4A2-B5F1-F5F3E880CCDD}"/>
                    </a:ext>
                  </a:extLst>
                </p14:cNvPr>
                <p14:cNvContentPartPr/>
                <p14:nvPr/>
              </p14:nvContentPartPr>
              <p14:xfrm>
                <a:off x="357151" y="844043"/>
                <a:ext cx="91080" cy="136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691837-55F0-A4A2-B5F1-F5F3E880CC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1031" y="837923"/>
                  <a:ext cx="103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A0E271-E64B-040F-6C49-26F3B842F902}"/>
                    </a:ext>
                  </a:extLst>
                </p14:cNvPr>
                <p14:cNvContentPartPr/>
                <p14:nvPr/>
              </p14:nvContentPartPr>
              <p14:xfrm>
                <a:off x="405751" y="864203"/>
                <a:ext cx="50400" cy="58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A0E271-E64B-040F-6C49-26F3B842F9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9631" y="858121"/>
                  <a:ext cx="62640" cy="70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CA232C-95D6-8CA8-9977-C707048E6F96}"/>
                    </a:ext>
                  </a:extLst>
                </p14:cNvPr>
                <p14:cNvContentPartPr/>
                <p14:nvPr/>
              </p14:nvContentPartPr>
              <p14:xfrm>
                <a:off x="431311" y="834683"/>
                <a:ext cx="35640" cy="54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CA232C-95D6-8CA8-9977-C707048E6F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5252" y="828563"/>
                  <a:ext cx="47758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ADC78D-3F70-DDFC-3114-2BD2048348D9}"/>
                    </a:ext>
                  </a:extLst>
                </p14:cNvPr>
                <p14:cNvContentPartPr/>
                <p14:nvPr/>
              </p14:nvContentPartPr>
              <p14:xfrm>
                <a:off x="426991" y="844403"/>
                <a:ext cx="360" cy="18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ADC78D-3F70-DDFC-3114-2BD2048348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871" y="838283"/>
                  <a:ext cx="12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13651B-DD83-AA58-C60F-808693CF487B}"/>
                    </a:ext>
                  </a:extLst>
                </p14:cNvPr>
                <p14:cNvContentPartPr/>
                <p14:nvPr/>
              </p14:nvContentPartPr>
              <p14:xfrm>
                <a:off x="447151" y="874283"/>
                <a:ext cx="360" cy="2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13651B-DD83-AA58-C60F-808693CF487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031" y="868163"/>
                  <a:ext cx="126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94EE29-A1CD-D0D4-6E6A-F6A3DB047DE4}"/>
                    </a:ext>
                  </a:extLst>
                </p14:cNvPr>
                <p14:cNvContentPartPr/>
                <p14:nvPr/>
              </p14:nvContentPartPr>
              <p14:xfrm>
                <a:off x="328711" y="863843"/>
                <a:ext cx="1033200" cy="4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94EE29-A1CD-D0D4-6E6A-F6A3DB047DE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5711" y="800843"/>
                  <a:ext cx="115884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8981DB1-8C04-F776-B449-2914D00F6332}"/>
                  </a:ext>
                </a:extLst>
              </p14:cNvPr>
              <p14:cNvContentPartPr/>
              <p14:nvPr/>
            </p14:nvContentPartPr>
            <p14:xfrm>
              <a:off x="1381351" y="884003"/>
              <a:ext cx="47880" cy="10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8981DB1-8C04-F776-B449-2914D00F633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18351" y="823103"/>
                <a:ext cx="173520" cy="13189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861ABE83-E44A-4AD1-B64B-365B654CE0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376" y="904905"/>
            <a:ext cx="12211641" cy="60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98545EF-2460-D213-FED3-2BDC106C5544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EF03BF-1213-6686-D0BB-92AD95FF2DCA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6A367E-1F23-10A5-56E6-60419E8ED20A}"/>
              </a:ext>
            </a:extLst>
          </p:cNvPr>
          <p:cNvSpPr txBox="1"/>
          <p:nvPr/>
        </p:nvSpPr>
        <p:spPr>
          <a:xfrm>
            <a:off x="465203" y="1782992"/>
            <a:ext cx="3119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Horror Books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D47AFA-765A-6056-DA64-553E429910AC}"/>
              </a:ext>
            </a:extLst>
          </p:cNvPr>
          <p:cNvSpPr txBox="1"/>
          <p:nvPr/>
        </p:nvSpPr>
        <p:spPr>
          <a:xfrm>
            <a:off x="465204" y="4988777"/>
            <a:ext cx="3119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Rated Books</a:t>
            </a:r>
          </a:p>
        </p:txBody>
      </p:sp>
      <p:pic>
        <p:nvPicPr>
          <p:cNvPr id="1026" name="Picture 2" descr="The Loop">
            <a:extLst>
              <a:ext uri="{FF2B5EF4-FFF2-40B4-BE49-F238E27FC236}">
                <a16:creationId xmlns:a16="http://schemas.microsoft.com/office/drawing/2014/main" id="{946EA87B-8E42-194E-22FA-5F630264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58" y="2439877"/>
            <a:ext cx="1114571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307BD46-B2A2-59DB-A612-DFF488162DC0}"/>
              </a:ext>
            </a:extLst>
          </p:cNvPr>
          <p:cNvSpPr txBox="1"/>
          <p:nvPr/>
        </p:nvSpPr>
        <p:spPr>
          <a:xfrm>
            <a:off x="851494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Loop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Jeremy Johnson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C7388AC-4E3C-DA82-928A-9B75F136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0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DEC556D8-CDEC-C20C-2C77-9528A26F8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45" y="2439877"/>
            <a:ext cx="1104469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CD94804-D41D-A3A2-D7A1-535BEB2DFE24}"/>
              </a:ext>
            </a:extLst>
          </p:cNvPr>
          <p:cNvSpPr txBox="1"/>
          <p:nvPr/>
        </p:nvSpPr>
        <p:spPr>
          <a:xfrm>
            <a:off x="2915630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Harvest Home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Thomas Tryon</a:t>
            </a:r>
          </a:p>
        </p:txBody>
      </p:sp>
      <p:pic>
        <p:nvPicPr>
          <p:cNvPr id="51" name="Picture 8">
            <a:extLst>
              <a:ext uri="{FF2B5EF4-FFF2-40B4-BE49-F238E27FC236}">
                <a16:creationId xmlns:a16="http://schemas.microsoft.com/office/drawing/2014/main" id="{50193FA0-5643-4A3F-A3E0-DD068EDE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36" y="4320478"/>
            <a:ext cx="123444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E64D5496-B39A-FD54-B541-5CF4FD0D0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5683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741062E-31A0-96E7-3783-1A5122DCD89E}"/>
              </a:ext>
            </a:extLst>
          </p:cNvPr>
          <p:cNvSpPr txBox="1"/>
          <p:nvPr/>
        </p:nvSpPr>
        <p:spPr>
          <a:xfrm>
            <a:off x="4979766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Haunted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Chuck </a:t>
            </a:r>
            <a:r>
              <a:rPr lang="en-US" sz="1200" dirty="0" err="1">
                <a:latin typeface="Aptos" panose="020B0004020202020204" pitchFamily="34" charset="0"/>
              </a:rPr>
              <a:t>Palahnuik</a:t>
            </a:r>
            <a:endParaRPr lang="en-US" sz="1200" dirty="0">
              <a:latin typeface="Aptos" panose="020B0004020202020204" pitchFamily="34" charset="0"/>
            </a:endParaRPr>
          </a:p>
        </p:txBody>
      </p:sp>
      <p:pic>
        <p:nvPicPr>
          <p:cNvPr id="54" name="Picture 8">
            <a:extLst>
              <a:ext uri="{FF2B5EF4-FFF2-40B4-BE49-F238E27FC236}">
                <a16:creationId xmlns:a16="http://schemas.microsoft.com/office/drawing/2014/main" id="{3FBC9D6D-B4C8-8AEB-CBF6-4A9C8E21D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72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34A4A582-E938-F34B-AA5A-6FC6C71EF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819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DE2248-ED4C-0CA5-9A15-0F0B38293C1A}"/>
              </a:ext>
            </a:extLst>
          </p:cNvPr>
          <p:cNvSpPr txBox="1"/>
          <p:nvPr/>
        </p:nvSpPr>
        <p:spPr>
          <a:xfrm>
            <a:off x="7043902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Pet </a:t>
            </a:r>
            <a:r>
              <a:rPr lang="en-US" sz="1200" dirty="0" err="1">
                <a:latin typeface="Aptos" panose="020B0004020202020204" pitchFamily="34" charset="0"/>
              </a:rPr>
              <a:t>Sematary</a:t>
            </a:r>
            <a:endParaRPr lang="en-US" sz="1200" dirty="0">
              <a:latin typeface="Aptos" panose="020B0004020202020204" pitchFamily="34" charset="0"/>
            </a:endParaRPr>
          </a:p>
          <a:p>
            <a:r>
              <a:rPr lang="en-US" sz="1200" dirty="0">
                <a:latin typeface="Aptos" panose="020B0004020202020204" pitchFamily="34" charset="0"/>
              </a:rPr>
              <a:t>by Stephen King</a:t>
            </a:r>
          </a:p>
        </p:txBody>
      </p:sp>
      <p:pic>
        <p:nvPicPr>
          <p:cNvPr id="57" name="Picture 8">
            <a:extLst>
              <a:ext uri="{FF2B5EF4-FFF2-40B4-BE49-F238E27FC236}">
                <a16:creationId xmlns:a16="http://schemas.microsoft.com/office/drawing/2014/main" id="{6B33A83E-23F7-E5D5-234B-44AE7ED8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08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DFD3F2D5-080F-E621-8119-65D94494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23955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B8C226C-CA0D-3CA5-992B-7894B991A56F}"/>
              </a:ext>
            </a:extLst>
          </p:cNvPr>
          <p:cNvSpPr txBox="1"/>
          <p:nvPr/>
        </p:nvSpPr>
        <p:spPr>
          <a:xfrm>
            <a:off x="9108038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Geek Love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Katherine Dunn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26663CA5-67E6-EC20-CEAE-9851550D6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44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hevron 62">
            <a:extLst>
              <a:ext uri="{FF2B5EF4-FFF2-40B4-BE49-F238E27FC236}">
                <a16:creationId xmlns:a16="http://schemas.microsoft.com/office/drawing/2014/main" id="{903554AB-A095-8AE3-AD54-C5543DAF83DE}"/>
              </a:ext>
            </a:extLst>
          </p:cNvPr>
          <p:cNvSpPr/>
          <p:nvPr/>
        </p:nvSpPr>
        <p:spPr>
          <a:xfrm>
            <a:off x="10836987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4" name="Chevron 1023">
            <a:extLst>
              <a:ext uri="{FF2B5EF4-FFF2-40B4-BE49-F238E27FC236}">
                <a16:creationId xmlns:a16="http://schemas.microsoft.com/office/drawing/2014/main" id="{D602D048-3302-3A9B-6750-3D4EA031F17F}"/>
              </a:ext>
            </a:extLst>
          </p:cNvPr>
          <p:cNvSpPr/>
          <p:nvPr/>
        </p:nvSpPr>
        <p:spPr>
          <a:xfrm rot="10800000">
            <a:off x="447151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5" name="Picture 2">
            <a:extLst>
              <a:ext uri="{FF2B5EF4-FFF2-40B4-BE49-F238E27FC236}">
                <a16:creationId xmlns:a16="http://schemas.microsoft.com/office/drawing/2014/main" id="{690C058F-6986-DB88-2C58-573AD2F1E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 b="12791"/>
          <a:stretch/>
        </p:blipFill>
        <p:spPr bwMode="auto">
          <a:xfrm>
            <a:off x="952258" y="5692854"/>
            <a:ext cx="1114571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>
            <a:extLst>
              <a:ext uri="{FF2B5EF4-FFF2-40B4-BE49-F238E27FC236}">
                <a16:creationId xmlns:a16="http://schemas.microsoft.com/office/drawing/2014/main" id="{DFC60972-C130-F56B-5EB2-7C23CC8B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12617"/>
          <a:stretch/>
        </p:blipFill>
        <p:spPr bwMode="auto">
          <a:xfrm>
            <a:off x="3021445" y="5692854"/>
            <a:ext cx="1104469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C1DB899D-5199-605D-E051-2DBB200D9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7" b="11937"/>
          <a:stretch/>
        </p:blipFill>
        <p:spPr bwMode="auto">
          <a:xfrm>
            <a:off x="5095683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2">
            <a:extLst>
              <a:ext uri="{FF2B5EF4-FFF2-40B4-BE49-F238E27FC236}">
                <a16:creationId xmlns:a16="http://schemas.microsoft.com/office/drawing/2014/main" id="{FED44AFE-77EA-0CCF-7113-7DC8100E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9" b="11769"/>
          <a:stretch/>
        </p:blipFill>
        <p:spPr bwMode="auto">
          <a:xfrm>
            <a:off x="7159819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>
            <a:extLst>
              <a:ext uri="{FF2B5EF4-FFF2-40B4-BE49-F238E27FC236}">
                <a16:creationId xmlns:a16="http://schemas.microsoft.com/office/drawing/2014/main" id="{347BEF6D-BB9A-BB20-937C-E235027DF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9" b="11769"/>
          <a:stretch/>
        </p:blipFill>
        <p:spPr bwMode="auto">
          <a:xfrm>
            <a:off x="9223955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hevron 1043">
            <a:extLst>
              <a:ext uri="{FF2B5EF4-FFF2-40B4-BE49-F238E27FC236}">
                <a16:creationId xmlns:a16="http://schemas.microsoft.com/office/drawing/2014/main" id="{3096D97A-E2E0-1798-A58A-C597BE3F602F}"/>
              </a:ext>
            </a:extLst>
          </p:cNvPr>
          <p:cNvSpPr/>
          <p:nvPr/>
        </p:nvSpPr>
        <p:spPr>
          <a:xfrm>
            <a:off x="10836987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5" name="Chevron 1044">
            <a:extLst>
              <a:ext uri="{FF2B5EF4-FFF2-40B4-BE49-F238E27FC236}">
                <a16:creationId xmlns:a16="http://schemas.microsoft.com/office/drawing/2014/main" id="{B95ED331-DA47-B789-B208-EF1AC82AB8BD}"/>
              </a:ext>
            </a:extLst>
          </p:cNvPr>
          <p:cNvSpPr/>
          <p:nvPr/>
        </p:nvSpPr>
        <p:spPr>
          <a:xfrm rot="10800000">
            <a:off x="447151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46D1261E-F16D-C93D-C32B-96CEC24AEE4F}"/>
              </a:ext>
            </a:extLst>
          </p:cNvPr>
          <p:cNvGrpSpPr/>
          <p:nvPr/>
        </p:nvGrpSpPr>
        <p:grpSpPr>
          <a:xfrm>
            <a:off x="1877359" y="2315057"/>
            <a:ext cx="328430" cy="328430"/>
            <a:chOff x="1645310" y="2315057"/>
            <a:chExt cx="328430" cy="328430"/>
          </a:xfrm>
        </p:grpSpPr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20BFA5E4-ECCB-1456-6DD1-909488660FBF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Plus 1047">
              <a:extLst>
                <a:ext uri="{FF2B5EF4-FFF2-40B4-BE49-F238E27FC236}">
                  <a16:creationId xmlns:a16="http://schemas.microsoft.com/office/drawing/2014/main" id="{4CF66952-83C0-6C0D-F5A4-7A0CA2BF9DD5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93D4B6B6-3E8F-F232-BCED-C20301D56893}"/>
              </a:ext>
            </a:extLst>
          </p:cNvPr>
          <p:cNvGrpSpPr/>
          <p:nvPr/>
        </p:nvGrpSpPr>
        <p:grpSpPr>
          <a:xfrm>
            <a:off x="3951597" y="2322853"/>
            <a:ext cx="328430" cy="328430"/>
            <a:chOff x="1645310" y="2315057"/>
            <a:chExt cx="328430" cy="328430"/>
          </a:xfrm>
        </p:grpSpPr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834F5A0A-997B-58E6-058A-6F7B03D58A19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Plus 1051">
              <a:extLst>
                <a:ext uri="{FF2B5EF4-FFF2-40B4-BE49-F238E27FC236}">
                  <a16:creationId xmlns:a16="http://schemas.microsoft.com/office/drawing/2014/main" id="{591FBAED-2CBC-9E50-D353-5C6A8A5ABF5D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7C9E739D-5469-692D-A080-1506339AE6D9}"/>
              </a:ext>
            </a:extLst>
          </p:cNvPr>
          <p:cNvGrpSpPr/>
          <p:nvPr/>
        </p:nvGrpSpPr>
        <p:grpSpPr>
          <a:xfrm>
            <a:off x="5989082" y="2322763"/>
            <a:ext cx="328430" cy="328430"/>
            <a:chOff x="1645310" y="2315057"/>
            <a:chExt cx="328430" cy="328430"/>
          </a:xfrm>
        </p:grpSpPr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BCFCCB64-EA75-0209-A32B-D609C33DC6B3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Plus 1054">
              <a:extLst>
                <a:ext uri="{FF2B5EF4-FFF2-40B4-BE49-F238E27FC236}">
                  <a16:creationId xmlns:a16="http://schemas.microsoft.com/office/drawing/2014/main" id="{319B4622-29A1-032C-E782-384DDF2AB41A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B83F7E1-F0E7-0B63-DA94-AE440C4BD23A}"/>
              </a:ext>
            </a:extLst>
          </p:cNvPr>
          <p:cNvGrpSpPr/>
          <p:nvPr/>
        </p:nvGrpSpPr>
        <p:grpSpPr>
          <a:xfrm>
            <a:off x="8075784" y="2316772"/>
            <a:ext cx="328430" cy="328430"/>
            <a:chOff x="1645310" y="2315057"/>
            <a:chExt cx="328430" cy="328430"/>
          </a:xfrm>
        </p:grpSpPr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0C8B4890-B423-1E80-31E6-72B9E49A1622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Plus 1057">
              <a:extLst>
                <a:ext uri="{FF2B5EF4-FFF2-40B4-BE49-F238E27FC236}">
                  <a16:creationId xmlns:a16="http://schemas.microsoft.com/office/drawing/2014/main" id="{835C482F-84CF-A23A-AA3C-18B3BCFF3579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30BC13BF-4A20-1297-B8CC-93EC02A6F5BB}"/>
              </a:ext>
            </a:extLst>
          </p:cNvPr>
          <p:cNvGrpSpPr/>
          <p:nvPr/>
        </p:nvGrpSpPr>
        <p:grpSpPr>
          <a:xfrm>
            <a:off x="10118803" y="2321691"/>
            <a:ext cx="328430" cy="328430"/>
            <a:chOff x="1645310" y="2315057"/>
            <a:chExt cx="328430" cy="328430"/>
          </a:xfrm>
        </p:grpSpPr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9B968761-B541-22C4-4115-A83D5E292A50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Plus 1060">
              <a:extLst>
                <a:ext uri="{FF2B5EF4-FFF2-40B4-BE49-F238E27FC236}">
                  <a16:creationId xmlns:a16="http://schemas.microsoft.com/office/drawing/2014/main" id="{6630BF19-C85E-19E6-4B92-8C042E8CD171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B0A9B2-C3A8-5680-75A1-9CDABC1888B0}"/>
              </a:ext>
            </a:extLst>
          </p:cNvPr>
          <p:cNvGrpSpPr/>
          <p:nvPr/>
        </p:nvGrpSpPr>
        <p:grpSpPr>
          <a:xfrm>
            <a:off x="1899499" y="5568080"/>
            <a:ext cx="328430" cy="328430"/>
            <a:chOff x="1645310" y="2315057"/>
            <a:chExt cx="328430" cy="328430"/>
          </a:xfrm>
        </p:grpSpPr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F4277DC2-E44E-332A-641E-A70C32A80860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Plus 1063">
              <a:extLst>
                <a:ext uri="{FF2B5EF4-FFF2-40B4-BE49-F238E27FC236}">
                  <a16:creationId xmlns:a16="http://schemas.microsoft.com/office/drawing/2014/main" id="{E1CFFAFD-50B9-AE41-8665-3D67E1C1D7FB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1967517D-097C-73AA-6BF5-015BDE47CEA5}"/>
              </a:ext>
            </a:extLst>
          </p:cNvPr>
          <p:cNvGrpSpPr/>
          <p:nvPr/>
        </p:nvGrpSpPr>
        <p:grpSpPr>
          <a:xfrm>
            <a:off x="3973737" y="5575876"/>
            <a:ext cx="328430" cy="328430"/>
            <a:chOff x="1645310" y="2315057"/>
            <a:chExt cx="328430" cy="328430"/>
          </a:xfrm>
        </p:grpSpPr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52A20A5D-232F-DDF3-5754-79D7FBF01680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Plus 1066">
              <a:extLst>
                <a:ext uri="{FF2B5EF4-FFF2-40B4-BE49-F238E27FC236}">
                  <a16:creationId xmlns:a16="http://schemas.microsoft.com/office/drawing/2014/main" id="{03BBCBFE-1A7C-357E-54CD-40F5B4229DBA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B84A6E0-8A21-FF83-2E37-92898DB17818}"/>
              </a:ext>
            </a:extLst>
          </p:cNvPr>
          <p:cNvGrpSpPr/>
          <p:nvPr/>
        </p:nvGrpSpPr>
        <p:grpSpPr>
          <a:xfrm>
            <a:off x="6011222" y="5575786"/>
            <a:ext cx="328430" cy="328430"/>
            <a:chOff x="1645310" y="2315057"/>
            <a:chExt cx="328430" cy="32843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1F544E87-69CC-84D6-7E21-DAAE021AEE4C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Plus 1069">
              <a:extLst>
                <a:ext uri="{FF2B5EF4-FFF2-40B4-BE49-F238E27FC236}">
                  <a16:creationId xmlns:a16="http://schemas.microsoft.com/office/drawing/2014/main" id="{69EBF315-D98A-1BAC-55BE-C3CF9722A3AD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281FC93C-A99F-4241-72D8-14256214E676}"/>
              </a:ext>
            </a:extLst>
          </p:cNvPr>
          <p:cNvGrpSpPr/>
          <p:nvPr/>
        </p:nvGrpSpPr>
        <p:grpSpPr>
          <a:xfrm>
            <a:off x="8097924" y="5569795"/>
            <a:ext cx="328430" cy="328430"/>
            <a:chOff x="1645310" y="2315057"/>
            <a:chExt cx="328430" cy="328430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2B927C30-2174-E4CA-137C-F85780EF65D8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Plus 1072">
              <a:extLst>
                <a:ext uri="{FF2B5EF4-FFF2-40B4-BE49-F238E27FC236}">
                  <a16:creationId xmlns:a16="http://schemas.microsoft.com/office/drawing/2014/main" id="{5E08D065-9D8F-7E84-62B5-D757E0A64AB0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16E0104D-D10D-1564-1176-8AC5ABD83822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16D01230-23D4-E2A0-33E5-6B3261AB62D9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Plus 1075">
              <a:extLst>
                <a:ext uri="{FF2B5EF4-FFF2-40B4-BE49-F238E27FC236}">
                  <a16:creationId xmlns:a16="http://schemas.microsoft.com/office/drawing/2014/main" id="{49BC4D7D-395F-D736-A0DB-4AF4B97491E5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7" name="Rectangle: Rounded Corners 34">
            <a:extLst>
              <a:ext uri="{FF2B5EF4-FFF2-40B4-BE49-F238E27FC236}">
                <a16:creationId xmlns:a16="http://schemas.microsoft.com/office/drawing/2014/main" id="{3E5E5975-FA3B-0B79-0BBD-2109F9AE00D0}"/>
              </a:ext>
            </a:extLst>
          </p:cNvPr>
          <p:cNvSpPr/>
          <p:nvPr/>
        </p:nvSpPr>
        <p:spPr>
          <a:xfrm>
            <a:off x="589200" y="1340850"/>
            <a:ext cx="954360" cy="338461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Aptos Light" panose="020B0004020202020204" pitchFamily="34" charset="0"/>
              </a:rPr>
              <a:t>Genre</a:t>
            </a:r>
          </a:p>
        </p:txBody>
      </p:sp>
      <p:pic>
        <p:nvPicPr>
          <p:cNvPr id="1079" name="Graphic 1078" descr="Caret Right with solid fill">
            <a:extLst>
              <a:ext uri="{FF2B5EF4-FFF2-40B4-BE49-F238E27FC236}">
                <a16:creationId xmlns:a16="http://schemas.microsoft.com/office/drawing/2014/main" id="{E0C42B91-1BF2-D1CB-BAE4-AC40E6E8BFD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5400000">
            <a:off x="1183874" y="1362372"/>
            <a:ext cx="316584" cy="316584"/>
          </a:xfrm>
          <a:prstGeom prst="rect">
            <a:avLst/>
          </a:prstGeom>
        </p:spPr>
      </p:pic>
      <p:sp>
        <p:nvSpPr>
          <p:cNvPr id="2" name="Rectangle: Top Corners Rounded 38">
            <a:extLst>
              <a:ext uri="{FF2B5EF4-FFF2-40B4-BE49-F238E27FC236}">
                <a16:creationId xmlns:a16="http://schemas.microsoft.com/office/drawing/2014/main" id="{6158EE04-49A8-032F-A141-FBC3261977E1}"/>
              </a:ext>
            </a:extLst>
          </p:cNvPr>
          <p:cNvSpPr/>
          <p:nvPr/>
        </p:nvSpPr>
        <p:spPr>
          <a:xfrm rot="16200000">
            <a:off x="8458000" y="2329713"/>
            <a:ext cx="4662493" cy="2828037"/>
          </a:xfrm>
          <a:prstGeom prst="round2SameRect">
            <a:avLst>
              <a:gd name="adj1" fmla="val 982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1">
            <a:hlinkClick r:id="rId34" action="ppaction://hlinksldjump"/>
            <a:extLst>
              <a:ext uri="{FF2B5EF4-FFF2-40B4-BE49-F238E27FC236}">
                <a16:creationId xmlns:a16="http://schemas.microsoft.com/office/drawing/2014/main" id="{D69BABF2-93FF-35F3-D968-8337B9E0FCEB}"/>
              </a:ext>
            </a:extLst>
          </p:cNvPr>
          <p:cNvSpPr/>
          <p:nvPr/>
        </p:nvSpPr>
        <p:spPr>
          <a:xfrm rot="16200000">
            <a:off x="8973946" y="1503770"/>
            <a:ext cx="865731" cy="683172"/>
          </a:xfrm>
          <a:prstGeom prst="round2SameRect">
            <a:avLst>
              <a:gd name="adj1" fmla="val 3153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aret Left with solid fill">
            <a:extLst>
              <a:ext uri="{FF2B5EF4-FFF2-40B4-BE49-F238E27FC236}">
                <a16:creationId xmlns:a16="http://schemas.microsoft.com/office/drawing/2014/main" id="{DFAA83C4-5FD4-626F-D4F5-B82337FBFB9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0800000">
            <a:off x="9065602" y="1631928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23C4A-62AE-9A35-58F1-5A123CABBBBD}"/>
              </a:ext>
            </a:extLst>
          </p:cNvPr>
          <p:cNvSpPr txBox="1"/>
          <p:nvPr/>
        </p:nvSpPr>
        <p:spPr>
          <a:xfrm>
            <a:off x="10047336" y="1689019"/>
            <a:ext cx="1433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My Groups</a:t>
            </a:r>
          </a:p>
        </p:txBody>
      </p:sp>
      <p:sp>
        <p:nvSpPr>
          <p:cNvPr id="11" name="Rectangle: Rounded Corners 47">
            <a:extLst>
              <a:ext uri="{FF2B5EF4-FFF2-40B4-BE49-F238E27FC236}">
                <a16:creationId xmlns:a16="http://schemas.microsoft.com/office/drawing/2014/main" id="{D65D177C-BD63-10F3-CC7A-BEDF35B2727D}"/>
              </a:ext>
            </a:extLst>
          </p:cNvPr>
          <p:cNvSpPr/>
          <p:nvPr/>
        </p:nvSpPr>
        <p:spPr>
          <a:xfrm>
            <a:off x="9609272" y="2278222"/>
            <a:ext cx="2359948" cy="2866408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48">
            <a:hlinkClick r:id="rId37" action="ppaction://hlinksldjump"/>
            <a:extLst>
              <a:ext uri="{FF2B5EF4-FFF2-40B4-BE49-F238E27FC236}">
                <a16:creationId xmlns:a16="http://schemas.microsoft.com/office/drawing/2014/main" id="{DD9E5C25-927E-B481-8629-67CC1BCA9DE0}"/>
              </a:ext>
            </a:extLst>
          </p:cNvPr>
          <p:cNvSpPr/>
          <p:nvPr/>
        </p:nvSpPr>
        <p:spPr>
          <a:xfrm>
            <a:off x="9762479" y="5374665"/>
            <a:ext cx="964135" cy="40011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13" name="Rectangle: Rounded Corners 50">
            <a:hlinkClick r:id="rId38" action="ppaction://hlinksldjump"/>
            <a:extLst>
              <a:ext uri="{FF2B5EF4-FFF2-40B4-BE49-F238E27FC236}">
                <a16:creationId xmlns:a16="http://schemas.microsoft.com/office/drawing/2014/main" id="{BFA5DBBA-1189-7AB3-A46C-87ADF1FA969E}"/>
              </a:ext>
            </a:extLst>
          </p:cNvPr>
          <p:cNvSpPr/>
          <p:nvPr/>
        </p:nvSpPr>
        <p:spPr>
          <a:xfrm>
            <a:off x="10834858" y="5375283"/>
            <a:ext cx="964135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Add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9CB887-20DE-4F77-54A6-BB4AC5075833}"/>
              </a:ext>
            </a:extLst>
          </p:cNvPr>
          <p:cNvCxnSpPr>
            <a:cxnSpLocks/>
          </p:cNvCxnSpPr>
          <p:nvPr/>
        </p:nvCxnSpPr>
        <p:spPr>
          <a:xfrm>
            <a:off x="11840270" y="2703785"/>
            <a:ext cx="0" cy="2067911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53">
            <a:extLst>
              <a:ext uri="{FF2B5EF4-FFF2-40B4-BE49-F238E27FC236}">
                <a16:creationId xmlns:a16="http://schemas.microsoft.com/office/drawing/2014/main" id="{024C19DB-DDE1-A9EB-CC71-83F17CD8D83B}"/>
              </a:ext>
            </a:extLst>
          </p:cNvPr>
          <p:cNvSpPr/>
          <p:nvPr/>
        </p:nvSpPr>
        <p:spPr>
          <a:xfrm>
            <a:off x="11791399" y="2816771"/>
            <a:ext cx="105539" cy="332349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56">
            <a:extLst>
              <a:ext uri="{FF2B5EF4-FFF2-40B4-BE49-F238E27FC236}">
                <a16:creationId xmlns:a16="http://schemas.microsoft.com/office/drawing/2014/main" id="{A5F56CBB-2843-B6FB-8E1C-5CC8C74DBD45}"/>
              </a:ext>
            </a:extLst>
          </p:cNvPr>
          <p:cNvSpPr/>
          <p:nvPr/>
        </p:nvSpPr>
        <p:spPr>
          <a:xfrm>
            <a:off x="9841526" y="2547358"/>
            <a:ext cx="491254" cy="491254"/>
          </a:xfrm>
          <a:prstGeom prst="roundRect">
            <a:avLst/>
          </a:prstGeom>
          <a:solidFill>
            <a:srgbClr val="0F9E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91790B-A71C-B12B-A970-4C77EC1DCBC1}"/>
              </a:ext>
            </a:extLst>
          </p:cNvPr>
          <p:cNvSpPr txBox="1"/>
          <p:nvPr/>
        </p:nvSpPr>
        <p:spPr>
          <a:xfrm>
            <a:off x="10486590" y="2639096"/>
            <a:ext cx="14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i&lt;3reading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15957D-067A-3963-CC0D-E9DAC554CA33}"/>
              </a:ext>
            </a:extLst>
          </p:cNvPr>
          <p:cNvCxnSpPr>
            <a:cxnSpLocks/>
          </p:cNvCxnSpPr>
          <p:nvPr/>
        </p:nvCxnSpPr>
        <p:spPr>
          <a:xfrm>
            <a:off x="9841526" y="3265856"/>
            <a:ext cx="17945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62">
            <a:extLst>
              <a:ext uri="{FF2B5EF4-FFF2-40B4-BE49-F238E27FC236}">
                <a16:creationId xmlns:a16="http://schemas.microsoft.com/office/drawing/2014/main" id="{1347BFAF-58A7-EDE8-533C-BB95DDA7D045}"/>
              </a:ext>
            </a:extLst>
          </p:cNvPr>
          <p:cNvSpPr/>
          <p:nvPr/>
        </p:nvSpPr>
        <p:spPr>
          <a:xfrm>
            <a:off x="9841526" y="3454453"/>
            <a:ext cx="491254" cy="49125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3EBF1F-186C-49EF-F3FB-A4BA803D7222}"/>
              </a:ext>
            </a:extLst>
          </p:cNvPr>
          <p:cNvSpPr txBox="1"/>
          <p:nvPr/>
        </p:nvSpPr>
        <p:spPr>
          <a:xfrm>
            <a:off x="10486590" y="3546191"/>
            <a:ext cx="14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movies4lyfe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944A34E-D903-B639-0295-DA843B4F9BCE}"/>
              </a:ext>
            </a:extLst>
          </p:cNvPr>
          <p:cNvCxnSpPr>
            <a:cxnSpLocks/>
          </p:cNvCxnSpPr>
          <p:nvPr/>
        </p:nvCxnSpPr>
        <p:spPr>
          <a:xfrm>
            <a:off x="9829319" y="4153980"/>
            <a:ext cx="17945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66">
            <a:extLst>
              <a:ext uri="{FF2B5EF4-FFF2-40B4-BE49-F238E27FC236}">
                <a16:creationId xmlns:a16="http://schemas.microsoft.com/office/drawing/2014/main" id="{496B3C88-18C6-558F-B222-209156042EF7}"/>
              </a:ext>
            </a:extLst>
          </p:cNvPr>
          <p:cNvSpPr/>
          <p:nvPr/>
        </p:nvSpPr>
        <p:spPr>
          <a:xfrm>
            <a:off x="9841526" y="4313098"/>
            <a:ext cx="491254" cy="4912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5E2CAA-0E3B-F6F6-63C8-ACBBC54DCAC5}"/>
              </a:ext>
            </a:extLst>
          </p:cNvPr>
          <p:cNvSpPr txBox="1"/>
          <p:nvPr/>
        </p:nvSpPr>
        <p:spPr>
          <a:xfrm>
            <a:off x="10462861" y="4404329"/>
            <a:ext cx="14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WeBeReading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818ED3-7143-4998-36F3-28C61FF751EB}"/>
              </a:ext>
            </a:extLst>
          </p:cNvPr>
          <p:cNvCxnSpPr>
            <a:cxnSpLocks/>
          </p:cNvCxnSpPr>
          <p:nvPr/>
        </p:nvCxnSpPr>
        <p:spPr>
          <a:xfrm>
            <a:off x="9829319" y="5012625"/>
            <a:ext cx="179459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34">
            <a:extLst>
              <a:ext uri="{FF2B5EF4-FFF2-40B4-BE49-F238E27FC236}">
                <a16:creationId xmlns:a16="http://schemas.microsoft.com/office/drawing/2014/main" id="{98FB7498-8AE5-5070-F81D-99F79FF18B63}"/>
              </a:ext>
            </a:extLst>
          </p:cNvPr>
          <p:cNvSpPr/>
          <p:nvPr/>
        </p:nvSpPr>
        <p:spPr>
          <a:xfrm>
            <a:off x="1655580" y="1343328"/>
            <a:ext cx="1183697" cy="33846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ptos Light" panose="020B0004020202020204" pitchFamily="34" charset="0"/>
              </a:rPr>
              <a:t>Add A Book</a:t>
            </a:r>
          </a:p>
        </p:txBody>
      </p:sp>
    </p:spTree>
    <p:extLst>
      <p:ext uri="{BB962C8B-B14F-4D97-AF65-F5344CB8AC3E}">
        <p14:creationId xmlns:p14="http://schemas.microsoft.com/office/powerpoint/2010/main" val="340365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3061-B1D6-24E9-0351-7126DBB5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5531F3-526F-84B8-B72A-1F60FD275383}"/>
              </a:ext>
            </a:extLst>
          </p:cNvPr>
          <p:cNvSpPr/>
          <p:nvPr/>
        </p:nvSpPr>
        <p:spPr>
          <a:xfrm>
            <a:off x="0" y="885825"/>
            <a:ext cx="12192000" cy="597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8428E16-02E9-6DDD-AE0B-B55E7CF72F62}"/>
                  </a:ext>
                </a:extLst>
              </p14:cNvPr>
              <p14:cNvContentPartPr/>
              <p14:nvPr/>
            </p14:nvContentPartPr>
            <p14:xfrm>
              <a:off x="12877485" y="83770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8428E16-02E9-6DDD-AE0B-B55E7CF72F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1365" y="83158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279A032F-2C31-0784-30BA-2A8D78B76DEF}"/>
              </a:ext>
            </a:extLst>
          </p:cNvPr>
          <p:cNvSpPr/>
          <p:nvPr/>
        </p:nvSpPr>
        <p:spPr>
          <a:xfrm>
            <a:off x="233155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0B644-C417-A153-1053-09A867B70A8B}"/>
              </a:ext>
            </a:extLst>
          </p:cNvPr>
          <p:cNvSpPr txBox="1"/>
          <p:nvPr/>
        </p:nvSpPr>
        <p:spPr>
          <a:xfrm>
            <a:off x="404759" y="484995"/>
            <a:ext cx="96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Books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85A8D4-4B06-1292-C49B-D72848236090}"/>
              </a:ext>
            </a:extLst>
          </p:cNvPr>
          <p:cNvSpPr/>
          <p:nvPr/>
        </p:nvSpPr>
        <p:spPr>
          <a:xfrm>
            <a:off x="3891169" y="284940"/>
            <a:ext cx="4409661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Aptos Light" panose="020F0502020204030204" pitchFamily="34" charset="0"/>
              </a:rPr>
              <a:t>Search a book or movie…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: Top Corners Rounded 16">
            <a:hlinkClick r:id="rId4" action="ppaction://hlinksldjump"/>
            <a:extLst>
              <a:ext uri="{FF2B5EF4-FFF2-40B4-BE49-F238E27FC236}">
                <a16:creationId xmlns:a16="http://schemas.microsoft.com/office/drawing/2014/main" id="{2805661C-0469-AE3F-474B-332D0594D6B4}"/>
              </a:ext>
            </a:extLst>
          </p:cNvPr>
          <p:cNvSpPr/>
          <p:nvPr/>
        </p:nvSpPr>
        <p:spPr>
          <a:xfrm>
            <a:off x="1541806" y="437595"/>
            <a:ext cx="1297471" cy="446789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13C87C85-8118-EEA6-7305-85DEDFB2A35C}"/>
              </a:ext>
            </a:extLst>
          </p:cNvPr>
          <p:cNvSpPr txBox="1"/>
          <p:nvPr/>
        </p:nvSpPr>
        <p:spPr>
          <a:xfrm>
            <a:off x="1665086" y="484274"/>
            <a:ext cx="105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Movies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9CC043-3E80-AB4B-B0C1-4A6BAF52BBDB}"/>
              </a:ext>
            </a:extLst>
          </p:cNvPr>
          <p:cNvGrpSpPr/>
          <p:nvPr/>
        </p:nvGrpSpPr>
        <p:grpSpPr>
          <a:xfrm>
            <a:off x="328711" y="834683"/>
            <a:ext cx="1033200" cy="145440"/>
            <a:chOff x="328711" y="834683"/>
            <a:chExt cx="103320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7CA262-BFB0-0350-7F45-50581C90CFAE}"/>
                    </a:ext>
                  </a:extLst>
                </p14:cNvPr>
                <p14:cNvContentPartPr/>
                <p14:nvPr/>
              </p14:nvContentPartPr>
              <p14:xfrm>
                <a:off x="426991" y="874283"/>
                <a:ext cx="21960" cy="2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7CA262-BFB0-0350-7F45-50581C90CF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0871" y="868163"/>
                  <a:ext cx="3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A9950C-27A4-B734-008F-27AA4E9187BD}"/>
                    </a:ext>
                  </a:extLst>
                </p14:cNvPr>
                <p14:cNvContentPartPr/>
                <p14:nvPr/>
              </p14:nvContentPartPr>
              <p14:xfrm>
                <a:off x="357151" y="844043"/>
                <a:ext cx="91080" cy="136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A9950C-27A4-B734-008F-27AA4E9187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1031" y="837923"/>
                  <a:ext cx="103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A65E14-DEE9-E7E5-B9BA-9F2327C4F73C}"/>
                    </a:ext>
                  </a:extLst>
                </p14:cNvPr>
                <p14:cNvContentPartPr/>
                <p14:nvPr/>
              </p14:nvContentPartPr>
              <p14:xfrm>
                <a:off x="405751" y="864203"/>
                <a:ext cx="50400" cy="58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A65E14-DEE9-E7E5-B9BA-9F2327C4F73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9631" y="858121"/>
                  <a:ext cx="62640" cy="70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1F3F68-E2C4-2A96-9936-31E2812A0FA2}"/>
                    </a:ext>
                  </a:extLst>
                </p14:cNvPr>
                <p14:cNvContentPartPr/>
                <p14:nvPr/>
              </p14:nvContentPartPr>
              <p14:xfrm>
                <a:off x="431311" y="834683"/>
                <a:ext cx="35640" cy="54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1F3F68-E2C4-2A96-9936-31E2812A0FA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5252" y="828563"/>
                  <a:ext cx="47758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471C98-804F-F371-2734-4B10C34B1E78}"/>
                    </a:ext>
                  </a:extLst>
                </p14:cNvPr>
                <p14:cNvContentPartPr/>
                <p14:nvPr/>
              </p14:nvContentPartPr>
              <p14:xfrm>
                <a:off x="426991" y="844403"/>
                <a:ext cx="360" cy="18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471C98-804F-F371-2734-4B10C34B1E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871" y="838283"/>
                  <a:ext cx="12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717307-2B06-B5AA-2DB1-23C679EC4227}"/>
                    </a:ext>
                  </a:extLst>
                </p14:cNvPr>
                <p14:cNvContentPartPr/>
                <p14:nvPr/>
              </p14:nvContentPartPr>
              <p14:xfrm>
                <a:off x="447151" y="874283"/>
                <a:ext cx="360" cy="2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717307-2B06-B5AA-2DB1-23C679EC42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031" y="868163"/>
                  <a:ext cx="126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97F911-47A6-EF95-2E7E-6BF39E07F221}"/>
                    </a:ext>
                  </a:extLst>
                </p14:cNvPr>
                <p14:cNvContentPartPr/>
                <p14:nvPr/>
              </p14:nvContentPartPr>
              <p14:xfrm>
                <a:off x="328711" y="863843"/>
                <a:ext cx="1033200" cy="4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97F911-47A6-EF95-2E7E-6BF39E07F2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5711" y="800843"/>
                  <a:ext cx="115884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E778F30-2D59-2062-BE85-C88C701B09FE}"/>
                  </a:ext>
                </a:extLst>
              </p14:cNvPr>
              <p14:cNvContentPartPr/>
              <p14:nvPr/>
            </p14:nvContentPartPr>
            <p14:xfrm>
              <a:off x="1381351" y="884003"/>
              <a:ext cx="47880" cy="10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E778F30-2D59-2062-BE85-C88C701B09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18351" y="823103"/>
                <a:ext cx="173520" cy="13189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5384089-8133-2A38-84B9-530E46824E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376" y="904905"/>
            <a:ext cx="12211641" cy="603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9C9F7FB-0FE8-8C03-2EBE-87A17F40D83E}"/>
              </a:ext>
            </a:extLst>
          </p:cNvPr>
          <p:cNvSpPr/>
          <p:nvPr/>
        </p:nvSpPr>
        <p:spPr>
          <a:xfrm>
            <a:off x="8764418" y="283309"/>
            <a:ext cx="1431931" cy="400110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ptos Light" panose="020B0004020202020204" pitchFamily="34" charset="0"/>
              </a:rPr>
              <a:t>My Watchlist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7C42412-CBFD-B79D-2E24-01A681C46CAA}"/>
              </a:ext>
            </a:extLst>
          </p:cNvPr>
          <p:cNvSpPr/>
          <p:nvPr/>
        </p:nvSpPr>
        <p:spPr>
          <a:xfrm>
            <a:off x="10428883" y="283309"/>
            <a:ext cx="1431931" cy="400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ptos Light" panose="020B0004020202020204" pitchFamily="34" charset="0"/>
              </a:rPr>
              <a:t>Account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70CF2E-AB72-6E41-EDDB-0054FF842ED3}"/>
              </a:ext>
            </a:extLst>
          </p:cNvPr>
          <p:cNvSpPr txBox="1"/>
          <p:nvPr/>
        </p:nvSpPr>
        <p:spPr>
          <a:xfrm>
            <a:off x="465203" y="1782992"/>
            <a:ext cx="3119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Horror Books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1E7BE6-AC0A-EAF1-DA13-B879E23A6830}"/>
              </a:ext>
            </a:extLst>
          </p:cNvPr>
          <p:cNvSpPr txBox="1"/>
          <p:nvPr/>
        </p:nvSpPr>
        <p:spPr>
          <a:xfrm>
            <a:off x="465204" y="4988777"/>
            <a:ext cx="3119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Top Rated Books</a:t>
            </a:r>
          </a:p>
        </p:txBody>
      </p:sp>
      <p:pic>
        <p:nvPicPr>
          <p:cNvPr id="1026" name="Picture 2" descr="The Loop">
            <a:extLst>
              <a:ext uri="{FF2B5EF4-FFF2-40B4-BE49-F238E27FC236}">
                <a16:creationId xmlns:a16="http://schemas.microsoft.com/office/drawing/2014/main" id="{82EB452B-1908-3818-049A-B287414A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58" y="2439877"/>
            <a:ext cx="1114571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EBE494B-EC83-135E-A069-36A6BF950BB0}"/>
              </a:ext>
            </a:extLst>
          </p:cNvPr>
          <p:cNvSpPr txBox="1"/>
          <p:nvPr/>
        </p:nvSpPr>
        <p:spPr>
          <a:xfrm>
            <a:off x="851494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The Loop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Jeremy Johnson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67DE7FC-6BFF-7549-5169-121A05B4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0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BF4E352F-6FB8-7884-D63F-F4E0F28D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45" y="2439877"/>
            <a:ext cx="1104469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351357C-E53E-F9FD-01AA-283E908CEBAC}"/>
              </a:ext>
            </a:extLst>
          </p:cNvPr>
          <p:cNvSpPr txBox="1"/>
          <p:nvPr/>
        </p:nvSpPr>
        <p:spPr>
          <a:xfrm>
            <a:off x="2915630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Harvest Home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Thomas Tryon</a:t>
            </a:r>
          </a:p>
        </p:txBody>
      </p:sp>
      <p:pic>
        <p:nvPicPr>
          <p:cNvPr id="51" name="Picture 8">
            <a:extLst>
              <a:ext uri="{FF2B5EF4-FFF2-40B4-BE49-F238E27FC236}">
                <a16:creationId xmlns:a16="http://schemas.microsoft.com/office/drawing/2014/main" id="{4681F96D-0D10-3C1C-B72F-0BD026E5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36" y="4320478"/>
            <a:ext cx="123444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70C64021-BBEA-1A05-3717-ECF33BB84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5683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5D4559E-B265-747C-2DF9-A1BD8C4FE30F}"/>
              </a:ext>
            </a:extLst>
          </p:cNvPr>
          <p:cNvSpPr txBox="1"/>
          <p:nvPr/>
        </p:nvSpPr>
        <p:spPr>
          <a:xfrm>
            <a:off x="4979766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Haunted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Chuck </a:t>
            </a:r>
            <a:r>
              <a:rPr lang="en-US" sz="1200" dirty="0" err="1">
                <a:latin typeface="Aptos" panose="020B0004020202020204" pitchFamily="34" charset="0"/>
              </a:rPr>
              <a:t>Palahnuik</a:t>
            </a:r>
            <a:endParaRPr lang="en-US" sz="1200" dirty="0">
              <a:latin typeface="Aptos" panose="020B0004020202020204" pitchFamily="34" charset="0"/>
            </a:endParaRPr>
          </a:p>
        </p:txBody>
      </p:sp>
      <p:pic>
        <p:nvPicPr>
          <p:cNvPr id="54" name="Picture 8">
            <a:extLst>
              <a:ext uri="{FF2B5EF4-FFF2-40B4-BE49-F238E27FC236}">
                <a16:creationId xmlns:a16="http://schemas.microsoft.com/office/drawing/2014/main" id="{23BF0F76-1082-811C-83B5-4067EE0D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72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094923A0-40A5-C87F-EA5E-23CD6AD9F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819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0F814C6-2ED4-2078-A474-386A6081013F}"/>
              </a:ext>
            </a:extLst>
          </p:cNvPr>
          <p:cNvSpPr txBox="1"/>
          <p:nvPr/>
        </p:nvSpPr>
        <p:spPr>
          <a:xfrm>
            <a:off x="7043902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Pet </a:t>
            </a:r>
            <a:r>
              <a:rPr lang="en-US" sz="1200" dirty="0" err="1">
                <a:latin typeface="Aptos" panose="020B0004020202020204" pitchFamily="34" charset="0"/>
              </a:rPr>
              <a:t>Sematary</a:t>
            </a:r>
            <a:endParaRPr lang="en-US" sz="1200" dirty="0">
              <a:latin typeface="Aptos" panose="020B0004020202020204" pitchFamily="34" charset="0"/>
            </a:endParaRPr>
          </a:p>
          <a:p>
            <a:r>
              <a:rPr lang="en-US" sz="1200" dirty="0">
                <a:latin typeface="Aptos" panose="020B0004020202020204" pitchFamily="34" charset="0"/>
              </a:rPr>
              <a:t>by Stephen King</a:t>
            </a:r>
          </a:p>
        </p:txBody>
      </p:sp>
      <p:pic>
        <p:nvPicPr>
          <p:cNvPr id="57" name="Picture 8">
            <a:extLst>
              <a:ext uri="{FF2B5EF4-FFF2-40B4-BE49-F238E27FC236}">
                <a16:creationId xmlns:a16="http://schemas.microsoft.com/office/drawing/2014/main" id="{09DA04C0-FD2C-A6CB-29B6-17F51756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08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D63E179F-D403-9557-3350-9AA87565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23955" y="2439877"/>
            <a:ext cx="1084265" cy="16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0FD6018-7382-9FB4-352B-E56A90FCC8DB}"/>
              </a:ext>
            </a:extLst>
          </p:cNvPr>
          <p:cNvSpPr txBox="1"/>
          <p:nvPr/>
        </p:nvSpPr>
        <p:spPr>
          <a:xfrm>
            <a:off x="9108038" y="4142599"/>
            <a:ext cx="1524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" panose="020B0004020202020204" pitchFamily="34" charset="0"/>
              </a:rPr>
              <a:t>Geek Love</a:t>
            </a:r>
          </a:p>
          <a:p>
            <a:r>
              <a:rPr lang="en-US" sz="1200" dirty="0">
                <a:latin typeface="Aptos" panose="020B0004020202020204" pitchFamily="34" charset="0"/>
              </a:rPr>
              <a:t>by Katherine Dunn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F8FA4034-B322-7B13-27A6-40B9CC41B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44" y="4320479"/>
            <a:ext cx="1231025" cy="8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hevron 1023">
            <a:extLst>
              <a:ext uri="{FF2B5EF4-FFF2-40B4-BE49-F238E27FC236}">
                <a16:creationId xmlns:a16="http://schemas.microsoft.com/office/drawing/2014/main" id="{6B9952C8-09DF-7AA2-0E82-46A01ACA53A6}"/>
              </a:ext>
            </a:extLst>
          </p:cNvPr>
          <p:cNvSpPr/>
          <p:nvPr/>
        </p:nvSpPr>
        <p:spPr>
          <a:xfrm rot="10800000">
            <a:off x="447151" y="3129455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5" name="Picture 2">
            <a:extLst>
              <a:ext uri="{FF2B5EF4-FFF2-40B4-BE49-F238E27FC236}">
                <a16:creationId xmlns:a16="http://schemas.microsoft.com/office/drawing/2014/main" id="{2A19BE91-4C2C-5087-8F33-232031DC0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 b="12791"/>
          <a:stretch/>
        </p:blipFill>
        <p:spPr bwMode="auto">
          <a:xfrm>
            <a:off x="952258" y="5692854"/>
            <a:ext cx="1114571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>
            <a:extLst>
              <a:ext uri="{FF2B5EF4-FFF2-40B4-BE49-F238E27FC236}">
                <a16:creationId xmlns:a16="http://schemas.microsoft.com/office/drawing/2014/main" id="{387C38C4-524E-7343-B11E-E6B4122AD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12617"/>
          <a:stretch/>
        </p:blipFill>
        <p:spPr bwMode="auto">
          <a:xfrm>
            <a:off x="3021445" y="5692854"/>
            <a:ext cx="1104469" cy="12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">
            <a:extLst>
              <a:ext uri="{FF2B5EF4-FFF2-40B4-BE49-F238E27FC236}">
                <a16:creationId xmlns:a16="http://schemas.microsoft.com/office/drawing/2014/main" id="{C1BCC9AD-F02D-ABBF-568C-4CC5BB17D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7" b="11937"/>
          <a:stretch/>
        </p:blipFill>
        <p:spPr bwMode="auto">
          <a:xfrm>
            <a:off x="5095683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2">
            <a:extLst>
              <a:ext uri="{FF2B5EF4-FFF2-40B4-BE49-F238E27FC236}">
                <a16:creationId xmlns:a16="http://schemas.microsoft.com/office/drawing/2014/main" id="{4CD8259C-F8D2-E101-6AE4-F05F87739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9" b="11769"/>
          <a:stretch/>
        </p:blipFill>
        <p:spPr bwMode="auto">
          <a:xfrm>
            <a:off x="7159819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2">
            <a:extLst>
              <a:ext uri="{FF2B5EF4-FFF2-40B4-BE49-F238E27FC236}">
                <a16:creationId xmlns:a16="http://schemas.microsoft.com/office/drawing/2014/main" id="{7050D60A-4B83-6002-B990-22AF19234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9" b="11769"/>
          <a:stretch/>
        </p:blipFill>
        <p:spPr bwMode="auto">
          <a:xfrm>
            <a:off x="9223955" y="5692854"/>
            <a:ext cx="1084265" cy="12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Chevron 1043">
            <a:extLst>
              <a:ext uri="{FF2B5EF4-FFF2-40B4-BE49-F238E27FC236}">
                <a16:creationId xmlns:a16="http://schemas.microsoft.com/office/drawing/2014/main" id="{D30301E9-56B4-7EB2-5C90-DC3C35E0D732}"/>
              </a:ext>
            </a:extLst>
          </p:cNvPr>
          <p:cNvSpPr/>
          <p:nvPr/>
        </p:nvSpPr>
        <p:spPr>
          <a:xfrm>
            <a:off x="10836987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5" name="Chevron 1044">
            <a:extLst>
              <a:ext uri="{FF2B5EF4-FFF2-40B4-BE49-F238E27FC236}">
                <a16:creationId xmlns:a16="http://schemas.microsoft.com/office/drawing/2014/main" id="{3E7D9407-DE9F-8D02-BF95-A2630216E479}"/>
              </a:ext>
            </a:extLst>
          </p:cNvPr>
          <p:cNvSpPr/>
          <p:nvPr/>
        </p:nvSpPr>
        <p:spPr>
          <a:xfrm rot="10800000">
            <a:off x="447151" y="6382432"/>
            <a:ext cx="105104" cy="32582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509C831-9928-1353-F2F6-EEEE64B10E9E}"/>
              </a:ext>
            </a:extLst>
          </p:cNvPr>
          <p:cNvGrpSpPr/>
          <p:nvPr/>
        </p:nvGrpSpPr>
        <p:grpSpPr>
          <a:xfrm>
            <a:off x="1877359" y="2315057"/>
            <a:ext cx="328430" cy="328430"/>
            <a:chOff x="1645310" y="2315057"/>
            <a:chExt cx="328430" cy="328430"/>
          </a:xfrm>
        </p:grpSpPr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CD645957-EB05-8E51-194E-D660DD7ADD74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Plus 1047">
              <a:extLst>
                <a:ext uri="{FF2B5EF4-FFF2-40B4-BE49-F238E27FC236}">
                  <a16:creationId xmlns:a16="http://schemas.microsoft.com/office/drawing/2014/main" id="{C4071FF6-E66C-0455-6F39-59AE63D6C5E4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4074C172-7DCA-5FF1-ABEC-F6EE41506E29}"/>
              </a:ext>
            </a:extLst>
          </p:cNvPr>
          <p:cNvGrpSpPr/>
          <p:nvPr/>
        </p:nvGrpSpPr>
        <p:grpSpPr>
          <a:xfrm>
            <a:off x="3951597" y="2322853"/>
            <a:ext cx="328430" cy="328430"/>
            <a:chOff x="1645310" y="2315057"/>
            <a:chExt cx="328430" cy="328430"/>
          </a:xfrm>
        </p:grpSpPr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6689A657-1F5E-8C4C-0090-8CC008ECD8AC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Plus 1051">
              <a:extLst>
                <a:ext uri="{FF2B5EF4-FFF2-40B4-BE49-F238E27FC236}">
                  <a16:creationId xmlns:a16="http://schemas.microsoft.com/office/drawing/2014/main" id="{7DB06002-276C-27CB-C671-D0CC64674EAD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8C11829C-B83A-9B52-9D7D-ECF9E7B6B298}"/>
              </a:ext>
            </a:extLst>
          </p:cNvPr>
          <p:cNvGrpSpPr/>
          <p:nvPr/>
        </p:nvGrpSpPr>
        <p:grpSpPr>
          <a:xfrm>
            <a:off x="5989082" y="2322763"/>
            <a:ext cx="328430" cy="328430"/>
            <a:chOff x="1645310" y="2315057"/>
            <a:chExt cx="328430" cy="328430"/>
          </a:xfrm>
        </p:grpSpPr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331EA824-AA2F-5D3F-ED3B-0903724ECA7A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Plus 1054">
              <a:extLst>
                <a:ext uri="{FF2B5EF4-FFF2-40B4-BE49-F238E27FC236}">
                  <a16:creationId xmlns:a16="http://schemas.microsoft.com/office/drawing/2014/main" id="{811E5B84-2F47-2760-375F-DC9405698CF7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FA5A8018-68C1-4625-759A-89D9BC823D23}"/>
              </a:ext>
            </a:extLst>
          </p:cNvPr>
          <p:cNvGrpSpPr/>
          <p:nvPr/>
        </p:nvGrpSpPr>
        <p:grpSpPr>
          <a:xfrm>
            <a:off x="8075784" y="2316772"/>
            <a:ext cx="328430" cy="328430"/>
            <a:chOff x="1645310" y="2315057"/>
            <a:chExt cx="328430" cy="328430"/>
          </a:xfrm>
        </p:grpSpPr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FA74E564-C469-635F-C186-4B80875D38BA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Plus 1057">
              <a:extLst>
                <a:ext uri="{FF2B5EF4-FFF2-40B4-BE49-F238E27FC236}">
                  <a16:creationId xmlns:a16="http://schemas.microsoft.com/office/drawing/2014/main" id="{6A239E3C-4CF5-8BC9-4DF8-29F3C7FADFDF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8E1A053-C663-3CEF-87F8-8983E756F3A4}"/>
              </a:ext>
            </a:extLst>
          </p:cNvPr>
          <p:cNvGrpSpPr/>
          <p:nvPr/>
        </p:nvGrpSpPr>
        <p:grpSpPr>
          <a:xfrm>
            <a:off x="1899499" y="5568080"/>
            <a:ext cx="328430" cy="328430"/>
            <a:chOff x="1645310" y="2315057"/>
            <a:chExt cx="328430" cy="328430"/>
          </a:xfrm>
        </p:grpSpPr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57280F82-F834-5CFA-F5EB-780C34956AAF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Plus 1063">
              <a:extLst>
                <a:ext uri="{FF2B5EF4-FFF2-40B4-BE49-F238E27FC236}">
                  <a16:creationId xmlns:a16="http://schemas.microsoft.com/office/drawing/2014/main" id="{61D8A411-C86D-D8E4-3BC4-38A7FAADECA3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462ECACD-0EA7-1F29-AF1C-5FF2A972F7C4}"/>
              </a:ext>
            </a:extLst>
          </p:cNvPr>
          <p:cNvGrpSpPr/>
          <p:nvPr/>
        </p:nvGrpSpPr>
        <p:grpSpPr>
          <a:xfrm>
            <a:off x="3973737" y="5575876"/>
            <a:ext cx="328430" cy="328430"/>
            <a:chOff x="1645310" y="2315057"/>
            <a:chExt cx="328430" cy="328430"/>
          </a:xfrm>
        </p:grpSpPr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336EEE85-2673-0AB1-3AAC-0106AB0F63F6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Plus 1066">
              <a:extLst>
                <a:ext uri="{FF2B5EF4-FFF2-40B4-BE49-F238E27FC236}">
                  <a16:creationId xmlns:a16="http://schemas.microsoft.com/office/drawing/2014/main" id="{D6849985-E3A8-A49A-C35C-C9F843D88F5B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12331578-33E2-7ABF-29DE-D35D6AB2D303}"/>
              </a:ext>
            </a:extLst>
          </p:cNvPr>
          <p:cNvGrpSpPr/>
          <p:nvPr/>
        </p:nvGrpSpPr>
        <p:grpSpPr>
          <a:xfrm>
            <a:off x="6011222" y="5575786"/>
            <a:ext cx="328430" cy="328430"/>
            <a:chOff x="1645310" y="2315057"/>
            <a:chExt cx="328430" cy="32843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87C625EB-24A4-371D-B6AB-010FFDA820EE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Plus 1069">
              <a:extLst>
                <a:ext uri="{FF2B5EF4-FFF2-40B4-BE49-F238E27FC236}">
                  <a16:creationId xmlns:a16="http://schemas.microsoft.com/office/drawing/2014/main" id="{478666B0-8C5B-0BFC-402E-3BADB9CB5661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D54C079-8408-4C00-7119-0E791A45DF11}"/>
              </a:ext>
            </a:extLst>
          </p:cNvPr>
          <p:cNvGrpSpPr/>
          <p:nvPr/>
        </p:nvGrpSpPr>
        <p:grpSpPr>
          <a:xfrm>
            <a:off x="8097924" y="5569795"/>
            <a:ext cx="328430" cy="328430"/>
            <a:chOff x="1645310" y="2315057"/>
            <a:chExt cx="328430" cy="328430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0C252309-E9C8-E4EC-F11D-02B6807F93F0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Plus 1072">
              <a:extLst>
                <a:ext uri="{FF2B5EF4-FFF2-40B4-BE49-F238E27FC236}">
                  <a16:creationId xmlns:a16="http://schemas.microsoft.com/office/drawing/2014/main" id="{6E2E60B7-C7EB-5814-4A1F-309B161D6115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4CD9D2F4-AFCD-A1D2-2C72-C4D1BDB9A503}"/>
              </a:ext>
            </a:extLst>
          </p:cNvPr>
          <p:cNvGrpSpPr/>
          <p:nvPr/>
        </p:nvGrpSpPr>
        <p:grpSpPr>
          <a:xfrm>
            <a:off x="10140943" y="5574714"/>
            <a:ext cx="328430" cy="328430"/>
            <a:chOff x="1645310" y="2315057"/>
            <a:chExt cx="328430" cy="328430"/>
          </a:xfrm>
        </p:grpSpPr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BC653782-70A0-D9F0-189B-8BB424BDEDA9}"/>
                </a:ext>
              </a:extLst>
            </p:cNvPr>
            <p:cNvSpPr/>
            <p:nvPr/>
          </p:nvSpPr>
          <p:spPr>
            <a:xfrm>
              <a:off x="1645310" y="2315057"/>
              <a:ext cx="328430" cy="328430"/>
            </a:xfrm>
            <a:prstGeom prst="ellipse">
              <a:avLst/>
            </a:prstGeom>
            <a:solidFill>
              <a:srgbClr val="0F9E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Plus 1075">
              <a:extLst>
                <a:ext uri="{FF2B5EF4-FFF2-40B4-BE49-F238E27FC236}">
                  <a16:creationId xmlns:a16="http://schemas.microsoft.com/office/drawing/2014/main" id="{FB58DB14-A687-ED4C-99CD-C62A84BADCDD}"/>
                </a:ext>
              </a:extLst>
            </p:cNvPr>
            <p:cNvSpPr/>
            <p:nvPr/>
          </p:nvSpPr>
          <p:spPr>
            <a:xfrm>
              <a:off x="1713866" y="2403104"/>
              <a:ext cx="190394" cy="167929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7" name="Rectangle: Rounded Corners 34">
            <a:extLst>
              <a:ext uri="{FF2B5EF4-FFF2-40B4-BE49-F238E27FC236}">
                <a16:creationId xmlns:a16="http://schemas.microsoft.com/office/drawing/2014/main" id="{4EBFF966-5E72-84F1-83EE-F8DC420E18E9}"/>
              </a:ext>
            </a:extLst>
          </p:cNvPr>
          <p:cNvSpPr/>
          <p:nvPr/>
        </p:nvSpPr>
        <p:spPr>
          <a:xfrm>
            <a:off x="589200" y="1340850"/>
            <a:ext cx="954360" cy="338461"/>
          </a:xfrm>
          <a:prstGeom prst="roundRect">
            <a:avLst>
              <a:gd name="adj" fmla="val 50000"/>
            </a:avLst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Aptos Light" panose="020B0004020202020204" pitchFamily="34" charset="0"/>
              </a:rPr>
              <a:t>Genre</a:t>
            </a:r>
          </a:p>
        </p:txBody>
      </p:sp>
      <p:pic>
        <p:nvPicPr>
          <p:cNvPr id="1079" name="Graphic 1078" descr="Caret Right with solid fill">
            <a:extLst>
              <a:ext uri="{FF2B5EF4-FFF2-40B4-BE49-F238E27FC236}">
                <a16:creationId xmlns:a16="http://schemas.microsoft.com/office/drawing/2014/main" id="{F4F38BFE-53D6-B535-FA77-F766D927138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5400000">
            <a:off x="1183874" y="1362372"/>
            <a:ext cx="316584" cy="316584"/>
          </a:xfrm>
          <a:prstGeom prst="rect">
            <a:avLst/>
          </a:prstGeom>
        </p:spPr>
      </p:pic>
      <p:sp>
        <p:nvSpPr>
          <p:cNvPr id="2" name="Rectangle: Top Corners Rounded 38">
            <a:extLst>
              <a:ext uri="{FF2B5EF4-FFF2-40B4-BE49-F238E27FC236}">
                <a16:creationId xmlns:a16="http://schemas.microsoft.com/office/drawing/2014/main" id="{FCCEBE07-A42E-A1DC-AB64-C2BB50DAB899}"/>
              </a:ext>
            </a:extLst>
          </p:cNvPr>
          <p:cNvSpPr/>
          <p:nvPr/>
        </p:nvSpPr>
        <p:spPr>
          <a:xfrm rot="16200000">
            <a:off x="8458000" y="2329713"/>
            <a:ext cx="4662493" cy="2828037"/>
          </a:xfrm>
          <a:prstGeom prst="round2SameRect">
            <a:avLst>
              <a:gd name="adj1" fmla="val 982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Top Corners Rounded 41">
            <a:hlinkClick r:id="rId34" action="ppaction://hlinksldjump"/>
            <a:extLst>
              <a:ext uri="{FF2B5EF4-FFF2-40B4-BE49-F238E27FC236}">
                <a16:creationId xmlns:a16="http://schemas.microsoft.com/office/drawing/2014/main" id="{A3C47928-12CD-6E32-4C0D-2B9F35B5D648}"/>
              </a:ext>
            </a:extLst>
          </p:cNvPr>
          <p:cNvSpPr/>
          <p:nvPr/>
        </p:nvSpPr>
        <p:spPr>
          <a:xfrm rot="16200000">
            <a:off x="8973946" y="1503770"/>
            <a:ext cx="865731" cy="683172"/>
          </a:xfrm>
          <a:prstGeom prst="round2SameRect">
            <a:avLst>
              <a:gd name="adj1" fmla="val 3153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Caret Left with solid fill">
            <a:extLst>
              <a:ext uri="{FF2B5EF4-FFF2-40B4-BE49-F238E27FC236}">
                <a16:creationId xmlns:a16="http://schemas.microsoft.com/office/drawing/2014/main" id="{15A609E7-1E27-B79F-4E6F-17191EF8803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0800000">
            <a:off x="9065602" y="1631928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8250F-09E9-D33C-4926-2DCFF39D37B1}"/>
              </a:ext>
            </a:extLst>
          </p:cNvPr>
          <p:cNvSpPr txBox="1"/>
          <p:nvPr/>
        </p:nvSpPr>
        <p:spPr>
          <a:xfrm>
            <a:off x="10047336" y="1689019"/>
            <a:ext cx="1433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My Groups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FA9B699-979C-788B-3BBE-289B59939215}"/>
              </a:ext>
            </a:extLst>
          </p:cNvPr>
          <p:cNvGrpSpPr/>
          <p:nvPr/>
        </p:nvGrpSpPr>
        <p:grpSpPr>
          <a:xfrm>
            <a:off x="9645800" y="2923999"/>
            <a:ext cx="2297877" cy="1790135"/>
            <a:chOff x="8840719" y="2123772"/>
            <a:chExt cx="3700460" cy="27082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A229DE-B357-51A3-836A-E3CA731B3339}"/>
                </a:ext>
              </a:extLst>
            </p:cNvPr>
            <p:cNvSpPr txBox="1"/>
            <p:nvPr/>
          </p:nvSpPr>
          <p:spPr>
            <a:xfrm>
              <a:off x="8994087" y="2123772"/>
              <a:ext cx="3391383" cy="1257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Enter Group 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9A3196-E7CC-86D7-5F98-826629DB8431}"/>
                </a:ext>
              </a:extLst>
            </p:cNvPr>
            <p:cNvSpPr/>
            <p:nvPr/>
          </p:nvSpPr>
          <p:spPr>
            <a:xfrm>
              <a:off x="8840719" y="3886927"/>
              <a:ext cx="3700460" cy="9451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1D621D-A162-AB89-0EC2-8A74FC3C4C6A}"/>
                </a:ext>
              </a:extLst>
            </p:cNvPr>
            <p:cNvSpPr/>
            <p:nvPr/>
          </p:nvSpPr>
          <p:spPr>
            <a:xfrm>
              <a:off x="8941867" y="4035192"/>
              <a:ext cx="3495821" cy="679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C34JAL1</a:t>
              </a:r>
            </a:p>
          </p:txBody>
        </p:sp>
      </p:grpSp>
      <p:sp>
        <p:nvSpPr>
          <p:cNvPr id="43" name="Rounded Rectangle 42">
            <a:hlinkClick r:id="rId37" action="ppaction://hlinksldjump"/>
            <a:extLst>
              <a:ext uri="{FF2B5EF4-FFF2-40B4-BE49-F238E27FC236}">
                <a16:creationId xmlns:a16="http://schemas.microsoft.com/office/drawing/2014/main" id="{D98EBD1E-F933-788D-A4CC-31848EA5BA6B}"/>
              </a:ext>
            </a:extLst>
          </p:cNvPr>
          <p:cNvSpPr/>
          <p:nvPr/>
        </p:nvSpPr>
        <p:spPr>
          <a:xfrm>
            <a:off x="9940432" y="4998469"/>
            <a:ext cx="1646227" cy="4888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Random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Rectangle: Rounded Corners 34">
            <a:extLst>
              <a:ext uri="{FF2B5EF4-FFF2-40B4-BE49-F238E27FC236}">
                <a16:creationId xmlns:a16="http://schemas.microsoft.com/office/drawing/2014/main" id="{CF0E8650-D47C-C026-AC6F-565D597B2401}"/>
              </a:ext>
            </a:extLst>
          </p:cNvPr>
          <p:cNvSpPr/>
          <p:nvPr/>
        </p:nvSpPr>
        <p:spPr>
          <a:xfrm>
            <a:off x="1655580" y="1343328"/>
            <a:ext cx="1183697" cy="33846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ptos Light" panose="020B0004020202020204" pitchFamily="34" charset="0"/>
              </a:rPr>
              <a:t>Add A Book</a:t>
            </a:r>
          </a:p>
        </p:txBody>
      </p:sp>
    </p:spTree>
    <p:extLst>
      <p:ext uri="{BB962C8B-B14F-4D97-AF65-F5344CB8AC3E}">
        <p14:creationId xmlns:p14="http://schemas.microsoft.com/office/powerpoint/2010/main" val="2200231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510</Words>
  <Application>Microsoft Macintosh PowerPoint</Application>
  <PresentationFormat>Widescreen</PresentationFormat>
  <Paragraphs>249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Aptos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Rahman,Ashifur</dc:creator>
  <cp:lastModifiedBy>Rahman,Ashifur</cp:lastModifiedBy>
  <cp:revision>3</cp:revision>
  <dcterms:created xsi:type="dcterms:W3CDTF">2024-10-23T23:03:10Z</dcterms:created>
  <dcterms:modified xsi:type="dcterms:W3CDTF">2024-10-28T14:50:56Z</dcterms:modified>
</cp:coreProperties>
</file>